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BF1F-2F80-4F19-9D98-327C5D50B472}" type="datetimeFigureOut">
              <a:rPr lang="en-US" smtClean="0"/>
              <a:t>5/24/2008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EDD9-41E0-42C2-A373-A203C50FA000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pi/customer/1.j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REST Basics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err="1" smtClean="0"/>
              <a:t>ADO.Net</a:t>
            </a:r>
            <a:r>
              <a:rPr lang="en-NZ" dirty="0" smtClean="0"/>
              <a:t> Data Services</a:t>
            </a:r>
          </a:p>
          <a:p>
            <a:endParaRPr lang="en-NZ" dirty="0" smtClean="0"/>
          </a:p>
          <a:p>
            <a:r>
              <a:rPr lang="en-NZ" dirty="0" err="1" smtClean="0"/>
              <a:t>ETagAttribute</a:t>
            </a:r>
            <a:r>
              <a:rPr lang="en-NZ" dirty="0" smtClean="0"/>
              <a:t> property - concurrency</a:t>
            </a:r>
          </a:p>
          <a:p>
            <a:r>
              <a:rPr lang="en-NZ" dirty="0" err="1" smtClean="0"/>
              <a:t>IUpdateable</a:t>
            </a:r>
            <a:endParaRPr lang="en-NZ" dirty="0" smtClean="0"/>
          </a:p>
          <a:p>
            <a:r>
              <a:rPr lang="en-NZ" dirty="0" smtClean="0"/>
              <a:t>Batching</a:t>
            </a:r>
          </a:p>
          <a:p>
            <a:r>
              <a:rPr lang="en-NZ" dirty="0" smtClean="0"/>
              <a:t>Exposing a custom service</a:t>
            </a:r>
          </a:p>
          <a:p>
            <a:r>
              <a:rPr lang="en-NZ" dirty="0" smtClean="0"/>
              <a:t>Exposing </a:t>
            </a:r>
            <a:r>
              <a:rPr lang="en-NZ" dirty="0" err="1" smtClean="0"/>
              <a:t>ADo.Net</a:t>
            </a:r>
            <a:r>
              <a:rPr lang="en-NZ" dirty="0" smtClean="0"/>
              <a:t> Data Services</a:t>
            </a:r>
          </a:p>
          <a:p>
            <a:endParaRPr lang="en-NZ" dirty="0" smtClean="0"/>
          </a:p>
          <a:p>
            <a:r>
              <a:rPr lang="en-NZ" dirty="0" smtClean="0"/>
              <a:t>Open-source alternatives</a:t>
            </a:r>
          </a:p>
          <a:p>
            <a:endParaRPr lang="en-NZ" dirty="0" smtClean="0"/>
          </a:p>
          <a:p>
            <a:r>
              <a:rPr lang="en-NZ" dirty="0" smtClean="0"/>
              <a:t> * Why alternatives.</a:t>
            </a:r>
          </a:p>
          <a:p>
            <a:endParaRPr lang="en-NZ" dirty="0" smtClean="0"/>
          </a:p>
          <a:p>
            <a:r>
              <a:rPr lang="en-NZ" dirty="0" smtClean="0"/>
              <a:t>MVC Frameworks</a:t>
            </a:r>
          </a:p>
          <a:p>
            <a:endParaRPr lang="en-NZ" dirty="0" smtClean="0"/>
          </a:p>
          <a:p>
            <a:r>
              <a:rPr lang="en-NZ" dirty="0" smtClean="0"/>
              <a:t> * Why use an MVC framework.</a:t>
            </a:r>
          </a:p>
          <a:p>
            <a:r>
              <a:rPr lang="en-NZ" dirty="0" smtClean="0"/>
              <a:t>  * Good routing story.</a:t>
            </a:r>
          </a:p>
          <a:p>
            <a:r>
              <a:rPr lang="en-NZ" dirty="0" smtClean="0"/>
              <a:t>  * Familiarity.</a:t>
            </a:r>
          </a:p>
          <a:p>
            <a:r>
              <a:rPr lang="en-NZ" dirty="0" smtClean="0"/>
              <a:t>  * Testable.</a:t>
            </a:r>
          </a:p>
          <a:p>
            <a:r>
              <a:rPr lang="en-NZ" dirty="0" smtClean="0"/>
              <a:t>  * Portable.</a:t>
            </a:r>
          </a:p>
          <a:p>
            <a:r>
              <a:rPr lang="en-NZ" dirty="0" smtClean="0"/>
              <a:t> * Why not?</a:t>
            </a:r>
          </a:p>
          <a:p>
            <a:r>
              <a:rPr lang="en-NZ" dirty="0" smtClean="0"/>
              <a:t>  * No silver bullet - not "out of the box functionality"</a:t>
            </a:r>
          </a:p>
          <a:p>
            <a:r>
              <a:rPr lang="en-NZ" dirty="0" smtClean="0"/>
              <a:t>  * </a:t>
            </a:r>
          </a:p>
          <a:p>
            <a:r>
              <a:rPr lang="en-NZ" dirty="0" smtClean="0"/>
              <a:t>  * </a:t>
            </a:r>
          </a:p>
          <a:p>
            <a:r>
              <a:rPr lang="en-NZ" dirty="0" smtClean="0"/>
              <a:t> * Disadvantages</a:t>
            </a:r>
          </a:p>
          <a:p>
            <a:r>
              <a:rPr lang="en-NZ" dirty="0" smtClean="0"/>
              <a:t>  * S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Verbs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Headers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Headers are often used for out-of-band information and metadata.</a:t>
            </a:r>
          </a:p>
          <a:p>
            <a:pPr lvl="1"/>
            <a:r>
              <a:rPr lang="en-NZ" dirty="0" smtClean="0"/>
              <a:t>Authorization</a:t>
            </a:r>
          </a:p>
          <a:p>
            <a:pPr lvl="1"/>
            <a:r>
              <a:rPr lang="en-NZ" dirty="0" smtClean="0"/>
              <a:t>Concurrency </a:t>
            </a:r>
            <a:r>
              <a:rPr lang="en-NZ" smtClean="0"/>
              <a:t>&amp; Caching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 Type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Content Type header defines the body in the request or response.</a:t>
            </a:r>
          </a:p>
          <a:p>
            <a:pPr lvl="1"/>
            <a:r>
              <a:rPr lang="en-NZ" dirty="0" smtClean="0"/>
              <a:t>text/html</a:t>
            </a:r>
          </a:p>
          <a:p>
            <a:pPr lvl="1"/>
            <a:r>
              <a:rPr lang="en-NZ" dirty="0" smtClean="0"/>
              <a:t>text/</a:t>
            </a:r>
            <a:r>
              <a:rPr lang="en-NZ" dirty="0" err="1" smtClean="0"/>
              <a:t>json</a:t>
            </a:r>
            <a:endParaRPr lang="en-NZ" dirty="0" smtClean="0"/>
          </a:p>
          <a:p>
            <a:pPr lvl="1"/>
            <a:r>
              <a:rPr lang="en-NZ" dirty="0" smtClean="0"/>
              <a:t>text/xml</a:t>
            </a:r>
          </a:p>
          <a:p>
            <a:pPr lvl="1"/>
            <a:r>
              <a:rPr lang="en-NZ" dirty="0"/>
              <a:t>i</a:t>
            </a:r>
            <a:r>
              <a:rPr lang="en-NZ" dirty="0" smtClean="0"/>
              <a:t>mage/jpeg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Accept Header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Lets the server know what type you would like to have in the response i.e.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 Extensions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Accept Header is great – but simple clients (like browsers) often don’t support them.</a:t>
            </a:r>
          </a:p>
          <a:p>
            <a:r>
              <a:rPr lang="en-NZ" dirty="0" smtClean="0"/>
              <a:t>An obvious alternative is the query string – but it lacks a standard (like most of REST)</a:t>
            </a:r>
          </a:p>
          <a:p>
            <a:r>
              <a:rPr lang="en-NZ" dirty="0" smtClean="0"/>
              <a:t>But there is an answer – file extensions.</a:t>
            </a:r>
          </a:p>
          <a:p>
            <a:pPr lvl="1"/>
            <a:r>
              <a:rPr lang="en-NZ" dirty="0" smtClean="0">
                <a:hlinkClick r:id="rId2"/>
              </a:rPr>
              <a:t>http://localhost/api/customer/1.json</a:t>
            </a:r>
            <a:endParaRPr lang="en-NZ" dirty="0" smtClean="0"/>
          </a:p>
          <a:p>
            <a:pPr lvl="1"/>
            <a:r>
              <a:rPr lang="en-NZ" dirty="0" smtClean="0"/>
              <a:t>http://localhost/api/hardware/cpu.xml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Status Codes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REST Basics</vt:lpstr>
      <vt:lpstr>URI</vt:lpstr>
      <vt:lpstr>Verbs</vt:lpstr>
      <vt:lpstr>Headers</vt:lpstr>
      <vt:lpstr>Content Type</vt:lpstr>
      <vt:lpstr>Accept Header</vt:lpstr>
      <vt:lpstr>Content Extensions</vt:lpstr>
      <vt:lpstr>Status Codes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C. Henderson</dc:creator>
  <cp:lastModifiedBy>Alex C. Henderson</cp:lastModifiedBy>
  <cp:revision>5</cp:revision>
  <dcterms:created xsi:type="dcterms:W3CDTF">2008-05-24T10:12:32Z</dcterms:created>
  <dcterms:modified xsi:type="dcterms:W3CDTF">2008-05-24T11:02:08Z</dcterms:modified>
</cp:coreProperties>
</file>