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7617D4-C7CA-40DB-9309-2011C3E5B5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Conf_Call_Analysis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711A45-D5C3-4E3F-8CEE-C14B9C3AB6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12/2/2019 11:10:29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C458BE2-E813-4763-85A2-ADCE44BC2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2019-12-03T05:10:30Z</dcterms:created>
  <dcterms:modified xsi:type="dcterms:W3CDTF">2019-12-03T05:10:30Z</dcterms:modified>
</cp:coreProperties>
</file>