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62" r:id="rId7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9" d="100"/>
          <a:sy n="59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5B13C71-FA16-4ACC-AE97-5A12F6554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Conf_Call_Analysisv2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E1885D3-1319-451A-A93F-5D8E76A5C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4/19/2020 10:51:41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Call Score">
            <a:extLst>
              <a:ext uri="{FF2B5EF4-FFF2-40B4-BE49-F238E27FC236}">
                <a16:creationId xmlns:a16="http://schemas.microsoft.com/office/drawing/2014/main" id="{A86094CC-73B3-48F6-91C1-72089AFCD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Individual">
            <a:extLst>
              <a:ext uri="{FF2B5EF4-FFF2-40B4-BE49-F238E27FC236}">
                <a16:creationId xmlns:a16="http://schemas.microsoft.com/office/drawing/2014/main" id="{71291969-ED26-4C97-98EF-9CF307EA3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Q1 Analyst sentiment down from management and Q4">
            <a:extLst>
              <a:ext uri="{FF2B5EF4-FFF2-40B4-BE49-F238E27FC236}">
                <a16:creationId xmlns:a16="http://schemas.microsoft.com/office/drawing/2014/main" id="{A4AE1666-21E5-488A-88F2-B82AA84E2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8587"/>
            <a:ext cx="1082040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all sentiment showed some reversals both in mangement comments and Q&amp;amp;A">
            <a:extLst>
              <a:ext uri="{FF2B5EF4-FFF2-40B4-BE49-F238E27FC236}">
                <a16:creationId xmlns:a16="http://schemas.microsoft.com/office/drawing/2014/main" id="{3D0194C5-69A6-44D3-9AFE-80E13018A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28587"/>
            <a:ext cx="1211580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Q1 Positive sentiment varied across analysts">
            <a:extLst>
              <a:ext uri="{FF2B5EF4-FFF2-40B4-BE49-F238E27FC236}">
                <a16:creationId xmlns:a16="http://schemas.microsoft.com/office/drawing/2014/main" id="{E9322B5A-08CF-4948-BE17-C7F16CD27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487"/>
            <a:ext cx="121920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Q1 is least positive call for most analysts">
            <a:extLst>
              <a:ext uri="{FF2B5EF4-FFF2-40B4-BE49-F238E27FC236}">
                <a16:creationId xmlns:a16="http://schemas.microsoft.com/office/drawing/2014/main" id="{F421886C-FA9C-4FBA-96F0-7B617105E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2" y="47625"/>
            <a:ext cx="9248775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9A4AC55DB23B409F9930A45A577CF8" ma:contentTypeVersion="13" ma:contentTypeDescription="Create a new document." ma:contentTypeScope="" ma:versionID="7eec092fcf335e80c17ef865fcf7d3c0">
  <xsd:schema xmlns:xsd="http://www.w3.org/2001/XMLSchema" xmlns:xs="http://www.w3.org/2001/XMLSchema" xmlns:p="http://schemas.microsoft.com/office/2006/metadata/properties" xmlns:ns3="fedaa18d-8384-436c-aaa0-67ec6927a806" xmlns:ns4="7eb5e0e6-c3bc-4107-a33a-80c64eb88319" targetNamespace="http://schemas.microsoft.com/office/2006/metadata/properties" ma:root="true" ma:fieldsID="dfb81b7b2829b33533bdee0f53b08905" ns3:_="" ns4:_="">
    <xsd:import namespace="fedaa18d-8384-436c-aaa0-67ec6927a806"/>
    <xsd:import namespace="7eb5e0e6-c3bc-4107-a33a-80c64eb883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daa18d-8384-436c-aaa0-67ec6927a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b5e0e6-c3bc-4107-a33a-80c64eb8831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851B89-C18E-4443-A026-68D8606DDD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daa18d-8384-436c-aaa0-67ec6927a806"/>
    <ds:schemaRef ds:uri="7eb5e0e6-c3bc-4107-a33a-80c64eb883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B28F78-63FF-4278-ABF4-622028104A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B20C59-642D-4797-A2DD-48605275DF8A}">
  <ds:schemaRefs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eb5e0e6-c3bc-4107-a33a-80c64eb88319"/>
    <ds:schemaRef ds:uri="fedaa18d-8384-436c-aaa0-67ec6927a806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Conf_Call_Analysisv2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Conf_Call_Analysisv2</dc:title>
  <dc:creator>Jonathan Haslanger</dc:creator>
  <cp:lastModifiedBy>Jonathan Haslanger</cp:lastModifiedBy>
  <cp:revision>2</cp:revision>
  <dcterms:created xsi:type="dcterms:W3CDTF">2020-04-20T03:51:42Z</dcterms:created>
  <dcterms:modified xsi:type="dcterms:W3CDTF">2021-03-17T14:51:52Z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5f1f62-8d2b-4457-869c-0a13c6549635_Enabled">
    <vt:lpwstr>True</vt:lpwstr>
  </property>
  <property fmtid="{D5CDD505-2E9C-101B-9397-08002B2CF9AE}" pid="3" name="MSIP_Label_585f1f62-8d2b-4457-869c-0a13c6549635_SiteId">
    <vt:lpwstr>41ff26dc-250f-4b13-8981-739be8610c21</vt:lpwstr>
  </property>
  <property fmtid="{D5CDD505-2E9C-101B-9397-08002B2CF9AE}" pid="4" name="MSIP_Label_585f1f62-8d2b-4457-869c-0a13c6549635_Owner">
    <vt:lpwstr>JHaslanger@slb.com</vt:lpwstr>
  </property>
  <property fmtid="{D5CDD505-2E9C-101B-9397-08002B2CF9AE}" pid="5" name="MSIP_Label_585f1f62-8d2b-4457-869c-0a13c6549635_SetDate">
    <vt:lpwstr>2021-03-17T14:51:28.8568615Z</vt:lpwstr>
  </property>
  <property fmtid="{D5CDD505-2E9C-101B-9397-08002B2CF9AE}" pid="6" name="MSIP_Label_585f1f62-8d2b-4457-869c-0a13c6549635_Name">
    <vt:lpwstr>Private</vt:lpwstr>
  </property>
  <property fmtid="{D5CDD505-2E9C-101B-9397-08002B2CF9AE}" pid="7" name="MSIP_Label_585f1f62-8d2b-4457-869c-0a13c6549635_Application">
    <vt:lpwstr>Microsoft Azure Information Protection</vt:lpwstr>
  </property>
  <property fmtid="{D5CDD505-2E9C-101B-9397-08002B2CF9AE}" pid="8" name="MSIP_Label_585f1f62-8d2b-4457-869c-0a13c6549635_ActionId">
    <vt:lpwstr>dcffb1f3-4f5f-48d3-8ac0-894bc17d9d32</vt:lpwstr>
  </property>
  <property fmtid="{D5CDD505-2E9C-101B-9397-08002B2CF9AE}" pid="9" name="MSIP_Label_585f1f62-8d2b-4457-869c-0a13c6549635_Extended_MSFT_Method">
    <vt:lpwstr>Automatic</vt:lpwstr>
  </property>
  <property fmtid="{D5CDD505-2E9C-101B-9397-08002B2CF9AE}" pid="10" name="MSIP_Label_8bb759f6-5337-4dc5-b19b-e74b6da11f8f_Enabled">
    <vt:lpwstr>True</vt:lpwstr>
  </property>
  <property fmtid="{D5CDD505-2E9C-101B-9397-08002B2CF9AE}" pid="11" name="MSIP_Label_8bb759f6-5337-4dc5-b19b-e74b6da11f8f_SiteId">
    <vt:lpwstr>41ff26dc-250f-4b13-8981-739be8610c21</vt:lpwstr>
  </property>
  <property fmtid="{D5CDD505-2E9C-101B-9397-08002B2CF9AE}" pid="12" name="MSIP_Label_8bb759f6-5337-4dc5-b19b-e74b6da11f8f_Owner">
    <vt:lpwstr>JHaslanger@slb.com</vt:lpwstr>
  </property>
  <property fmtid="{D5CDD505-2E9C-101B-9397-08002B2CF9AE}" pid="13" name="MSIP_Label_8bb759f6-5337-4dc5-b19b-e74b6da11f8f_SetDate">
    <vt:lpwstr>2021-03-17T14:51:28.8568615Z</vt:lpwstr>
  </property>
  <property fmtid="{D5CDD505-2E9C-101B-9397-08002B2CF9AE}" pid="14" name="MSIP_Label_8bb759f6-5337-4dc5-b19b-e74b6da11f8f_Name">
    <vt:lpwstr>Internal</vt:lpwstr>
  </property>
  <property fmtid="{D5CDD505-2E9C-101B-9397-08002B2CF9AE}" pid="15" name="MSIP_Label_8bb759f6-5337-4dc5-b19b-e74b6da11f8f_Application">
    <vt:lpwstr>Microsoft Azure Information Protection</vt:lpwstr>
  </property>
  <property fmtid="{D5CDD505-2E9C-101B-9397-08002B2CF9AE}" pid="16" name="MSIP_Label_8bb759f6-5337-4dc5-b19b-e74b6da11f8f_ActionId">
    <vt:lpwstr>dcffb1f3-4f5f-48d3-8ac0-894bc17d9d32</vt:lpwstr>
  </property>
  <property fmtid="{D5CDD505-2E9C-101B-9397-08002B2CF9AE}" pid="17" name="MSIP_Label_8bb759f6-5337-4dc5-b19b-e74b6da11f8f_Parent">
    <vt:lpwstr>585f1f62-8d2b-4457-869c-0a13c6549635</vt:lpwstr>
  </property>
  <property fmtid="{D5CDD505-2E9C-101B-9397-08002B2CF9AE}" pid="18" name="MSIP_Label_8bb759f6-5337-4dc5-b19b-e74b6da11f8f_Extended_MSFT_Method">
    <vt:lpwstr>Automatic</vt:lpwstr>
  </property>
  <property fmtid="{D5CDD505-2E9C-101B-9397-08002B2CF9AE}" pid="19" name="Sensitivity">
    <vt:lpwstr>Private Internal</vt:lpwstr>
  </property>
  <property fmtid="{D5CDD505-2E9C-101B-9397-08002B2CF9AE}" pid="20" name="ContentTypeId">
    <vt:lpwstr>0x010100D09A4AC55DB23B409F9930A45A577CF8</vt:lpwstr>
  </property>
</Properties>
</file>