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72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09B69-96AC-44D5-75EE-339292AF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59F688-EDDF-B2ED-EC91-A9E3390B4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CE378-2CD7-ED00-5338-EADAAB2F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23633-A0EA-6C85-E189-1DA590D4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2813CC-B094-1BD9-68E0-4B659CA9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B3B05-2591-B4C1-0319-42199F5B2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6731B-54DD-4A38-B48C-194E40722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677D0-27BC-227A-6A66-A2793BB1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FD9F6-6195-1EBC-B422-CE4E436C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DBB270-D4A5-1F6E-96D0-6BD0EA28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A9767B-B72C-20E1-70E3-B408EE7CC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93D55C-B490-2580-DCCB-E8152954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DF394-F550-A6B3-494A-F80EC92E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92EB5-BD9A-3B60-16F6-0F2FCADD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CFC50-A2DE-3E26-3147-9E034974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1602A-520D-A7E2-0772-C919939B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013BA-62CB-3105-F3F2-5C0B263E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83124E-E214-5745-BBE5-EFB1676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BAC4A0-8210-4B85-20B5-87BDF0ED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DBC530-C958-4320-D639-4CD492A1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33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F654-2B71-E36A-8E85-1C098AAA3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496260-4B54-6277-C6A9-3DB99A8D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03791-4A7B-19E8-98B8-2C6736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6CDB57-1723-D760-B633-6CEAA360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4BC336-54EE-90B8-A4F9-96B1AD8D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7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D530A3-C5D4-91BB-2262-D300606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39626-FD4B-F651-32EF-C6B5DAAE8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6A6E41-39D5-C72D-DCDA-17AF4A1E4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20396F-F0E7-5E26-915B-55CACD36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48F5B1-552A-6D6C-939F-AE9164B0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AF0A3-D264-B2F1-8197-9D2B95C5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97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C0906-87E3-5DF0-DD5C-F02DCB41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945978-76F6-F825-ADA7-ABC182FB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C6C721-FD9E-49ED-BA3F-BA5A09FEF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114289-43DC-1578-4F40-AC20581B9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169C6E9-0423-9657-0FC1-D484511D7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69485D-8037-ED2C-81C2-0F58413C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834CD0-518E-DA3A-5BE3-ACE0B272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52285D-380B-5CF5-14D7-30FE2B08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07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3459E-551B-9DDC-541A-4FE294BF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F19044-1444-4817-3941-0F3D98F9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B392E2-0A71-91E0-2F0A-6EB3DAFDF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941885-1F0E-081B-85F9-E21BA2C4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77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411A3E-F0D3-570D-E282-0824C06C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7E5FDA-0F0A-DD06-7574-0F81E033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CDD42F-882C-CD2A-7E02-FA6238AC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37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8A428-1FC1-2E47-34E0-CEB5A039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BB4E7C-24C8-B69A-45EB-BCF7B5ACC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B042B-B77D-0D53-DB4C-17FD7B97D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8F4A42-9074-F485-117B-D3E5AC55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2B08B8-E556-418E-BA62-1CC55557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D8F78A-82A6-5FB9-E8D8-B84EA46C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67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07604-10E6-CEE7-01D7-52DA6E8C8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6137B4-F078-3E9E-ABA8-9BFE39099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031E4F-2A43-5A13-B9A2-620A8BD5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406140-0D25-6179-9F5F-3D9C0A0B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C4ABD4-CFDF-B556-D15E-E4EBC490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EBEFA-0F57-2DB7-7315-21A04E4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56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5F70261-8BB0-F0AC-D08E-230CF628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7CFFB-B69F-5DF7-F1F4-951EB4153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A69A20-E98A-D202-3897-4A2525E1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99F0A-A89E-47AC-8ED2-7BD4008B0727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8566BD-91CA-475D-6554-EB1EDC4E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A2237-A3CE-F513-4F8F-E70B29873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C2E7A-DB36-49A9-BE9A-442392C9BF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1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9FA2F22-931B-DA95-9918-4C6FCCCE5736}"/>
              </a:ext>
            </a:extLst>
          </p:cNvPr>
          <p:cNvSpPr txBox="1"/>
          <p:nvPr/>
        </p:nvSpPr>
        <p:spPr>
          <a:xfrm>
            <a:off x="221201" y="2218934"/>
            <a:ext cx="234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3600" dirty="0"/>
              <a:t>Danse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A3D2E6-47A1-CAA7-9E86-C342D4D548AE}"/>
              </a:ext>
            </a:extLst>
          </p:cNvPr>
          <p:cNvSpPr txBox="1"/>
          <p:nvPr/>
        </p:nvSpPr>
        <p:spPr>
          <a:xfrm>
            <a:off x="2560536" y="2218934"/>
            <a:ext cx="234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3600" dirty="0"/>
              <a:t>Théâtre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CC1CB6-1B03-D6FE-4AA4-33EF39658A5F}"/>
              </a:ext>
            </a:extLst>
          </p:cNvPr>
          <p:cNvSpPr txBox="1"/>
          <p:nvPr/>
        </p:nvSpPr>
        <p:spPr>
          <a:xfrm>
            <a:off x="4898812" y="2218934"/>
            <a:ext cx="234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3600" dirty="0"/>
              <a:t>Musique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652BDF-5555-A670-4C30-2D09B5F78354}"/>
              </a:ext>
            </a:extLst>
          </p:cNvPr>
          <p:cNvSpPr txBox="1"/>
          <p:nvPr/>
        </p:nvSpPr>
        <p:spPr>
          <a:xfrm>
            <a:off x="7239178" y="2218934"/>
            <a:ext cx="2340000" cy="72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3600" dirty="0"/>
              <a:t>Couture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598144-20D3-E362-6768-CD5B4586F1DA}"/>
              </a:ext>
            </a:extLst>
          </p:cNvPr>
          <p:cNvSpPr txBox="1"/>
          <p:nvPr/>
        </p:nvSpPr>
        <p:spPr>
          <a:xfrm>
            <a:off x="9577848" y="2218934"/>
            <a:ext cx="2340000" cy="72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3600" b="0" i="0" dirty="0">
                <a:solidFill>
                  <a:srgbClr val="202124"/>
                </a:solidFill>
                <a:effectLst/>
                <a:latin typeface="docs-Roboto"/>
              </a:rPr>
              <a:t>Logistique</a:t>
            </a:r>
            <a:endParaRPr lang="fr-FR" sz="3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4A07D0-D01B-778B-BF42-FC0080832002}"/>
              </a:ext>
            </a:extLst>
          </p:cNvPr>
          <p:cNvSpPr txBox="1"/>
          <p:nvPr/>
        </p:nvSpPr>
        <p:spPr>
          <a:xfrm>
            <a:off x="219477" y="2938934"/>
            <a:ext cx="2340000" cy="1800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t" anchorCtr="0">
            <a:noAutofit/>
          </a:bodyPr>
          <a:lstStyle/>
          <a:p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C’est le premier endroit d’engagement au sein d’une cavalcade. S’il demeure ouvert à tous, il demande un minimum de motivation et d’appétence. Le danseur est l’acteur principal d’une cavalcade !</a:t>
            </a:r>
            <a:endParaRPr lang="fr-FR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0F8F4E-555E-8D14-4EC6-7F61253A8B03}"/>
              </a:ext>
            </a:extLst>
          </p:cNvPr>
          <p:cNvSpPr txBox="1"/>
          <p:nvPr/>
        </p:nvSpPr>
        <p:spPr>
          <a:xfrm>
            <a:off x="2557088" y="2939405"/>
            <a:ext cx="2340000" cy="1800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t" anchorCtr="0">
            <a:noAutofit/>
          </a:bodyPr>
          <a:lstStyle/>
          <a:p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Théâtre satirique populaire, les </a:t>
            </a:r>
            <a:r>
              <a:rPr lang="fr-FR" sz="1400" b="0" i="1" dirty="0" err="1">
                <a:solidFill>
                  <a:srgbClr val="202124"/>
                </a:solidFill>
                <a:effectLst/>
                <a:latin typeface="docs-Roboto"/>
              </a:rPr>
              <a:t>toberak</a:t>
            </a:r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 sont l’âme d’une cavalcade, exclusivement en Euskara.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6B2851A-AAC6-39B8-D565-7B2773F371DD}"/>
              </a:ext>
            </a:extLst>
          </p:cNvPr>
          <p:cNvSpPr txBox="1"/>
          <p:nvPr/>
        </p:nvSpPr>
        <p:spPr>
          <a:xfrm>
            <a:off x="4902260" y="2938934"/>
            <a:ext cx="2340000" cy="1800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t" anchorCtr="0">
            <a:noAutofit/>
          </a:bodyPr>
          <a:lstStyle/>
          <a:p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C’est elle qui donne le ton de la cavalcade. Seront recherchés essentiellement : cuivres, bois, violons, accordéons, instruments traditionnels (</a:t>
            </a:r>
            <a:r>
              <a:rPr lang="fr-FR" sz="1400" b="0" i="1" dirty="0" err="1">
                <a:solidFill>
                  <a:srgbClr val="202124"/>
                </a:solidFill>
                <a:effectLst/>
                <a:latin typeface="docs-Roboto"/>
              </a:rPr>
              <a:t>txistu</a:t>
            </a:r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, </a:t>
            </a:r>
            <a:r>
              <a:rPr lang="fr-FR" sz="1400" b="0" i="1" dirty="0" err="1">
                <a:solidFill>
                  <a:srgbClr val="202124"/>
                </a:solidFill>
                <a:effectLst/>
                <a:latin typeface="docs-Roboto"/>
              </a:rPr>
              <a:t>xirul</a:t>
            </a:r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…).</a:t>
            </a:r>
            <a:endParaRPr lang="fr-FR" sz="1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A15547-901B-C7C4-029E-23A7D71EC857}"/>
              </a:ext>
            </a:extLst>
          </p:cNvPr>
          <p:cNvSpPr txBox="1"/>
          <p:nvPr/>
        </p:nvSpPr>
        <p:spPr>
          <a:xfrm>
            <a:off x="7239871" y="2939405"/>
            <a:ext cx="2340000" cy="1800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t" anchorCtr="0">
            <a:noAutofit/>
          </a:bodyPr>
          <a:lstStyle/>
          <a:p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Ce sont plus d’une centaine de costumes différents que devront gérer notre équipe de couturières. Un coup de main ne sera pas de trop !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560E7C-9BFD-FE14-ED92-63A60EAF02C5}"/>
              </a:ext>
            </a:extLst>
          </p:cNvPr>
          <p:cNvSpPr txBox="1"/>
          <p:nvPr/>
        </p:nvSpPr>
        <p:spPr>
          <a:xfrm>
            <a:off x="9573735" y="2938934"/>
            <a:ext cx="2340000" cy="1800000"/>
          </a:xfrm>
          <a:prstGeom prst="rect">
            <a:avLst/>
          </a:pr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 anchor="t" anchorCtr="0">
            <a:noAutofit/>
          </a:bodyPr>
          <a:lstStyle/>
          <a:p>
            <a:r>
              <a:rPr lang="fr-FR" sz="1400" b="0" i="1" dirty="0">
                <a:solidFill>
                  <a:srgbClr val="202124"/>
                </a:solidFill>
                <a:effectLst/>
                <a:latin typeface="docs-Roboto"/>
              </a:rPr>
              <a:t>Une cavalcade demeure un grand rassemblement festif : derrière le comptoir, à la billetterie, création de décors, ou encore au montage/démontage : il y a besoin de tous (bricoleurs, ou pas !).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26F19E-067C-AE3F-A316-C4CF2C4DA6F2}"/>
              </a:ext>
            </a:extLst>
          </p:cNvPr>
          <p:cNvSpPr txBox="1"/>
          <p:nvPr/>
        </p:nvSpPr>
        <p:spPr>
          <a:xfrm>
            <a:off x="224649" y="4738934"/>
            <a:ext cx="2340000" cy="720000"/>
          </a:xfrm>
          <a:prstGeom prst="rect">
            <a:avLst/>
          </a:prstGeom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fr-FR" sz="3600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8B58BE6-AB91-313D-496B-7F6A3EE3AD3F}"/>
              </a:ext>
            </a:extLst>
          </p:cNvPr>
          <p:cNvSpPr/>
          <p:nvPr/>
        </p:nvSpPr>
        <p:spPr>
          <a:xfrm>
            <a:off x="438701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BCCDE63-30CA-EE01-5D56-ABFF11498847}"/>
              </a:ext>
            </a:extLst>
          </p:cNvPr>
          <p:cNvSpPr/>
          <p:nvPr/>
        </p:nvSpPr>
        <p:spPr>
          <a:xfrm>
            <a:off x="1378501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C3674E-B339-1FBB-91ED-34C86C77617C}"/>
              </a:ext>
            </a:extLst>
          </p:cNvPr>
          <p:cNvSpPr txBox="1"/>
          <p:nvPr/>
        </p:nvSpPr>
        <p:spPr>
          <a:xfrm>
            <a:off x="645352" y="49353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936755D-26BD-7F82-A0B7-2A620125E3EA}"/>
              </a:ext>
            </a:extLst>
          </p:cNvPr>
          <p:cNvSpPr txBox="1"/>
          <p:nvPr/>
        </p:nvSpPr>
        <p:spPr>
          <a:xfrm>
            <a:off x="1605000" y="493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61170E5-A42C-D66A-6B71-CBDAE47B4EC2}"/>
              </a:ext>
            </a:extLst>
          </p:cNvPr>
          <p:cNvSpPr txBox="1"/>
          <p:nvPr/>
        </p:nvSpPr>
        <p:spPr>
          <a:xfrm>
            <a:off x="2557088" y="4738934"/>
            <a:ext cx="2340000" cy="720000"/>
          </a:xfrm>
          <a:prstGeom prst="rect">
            <a:avLst/>
          </a:prstGeom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fr-FR" sz="36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473B1C2-6FAB-7A6C-D148-D63E8814866C}"/>
              </a:ext>
            </a:extLst>
          </p:cNvPr>
          <p:cNvSpPr/>
          <p:nvPr/>
        </p:nvSpPr>
        <p:spPr>
          <a:xfrm>
            <a:off x="2771140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52B317B-9E2E-729A-5820-2428A8591845}"/>
              </a:ext>
            </a:extLst>
          </p:cNvPr>
          <p:cNvSpPr/>
          <p:nvPr/>
        </p:nvSpPr>
        <p:spPr>
          <a:xfrm>
            <a:off x="3710940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FFD3C4CA-8C39-3BD6-C67C-F78BCAE870C4}"/>
              </a:ext>
            </a:extLst>
          </p:cNvPr>
          <p:cNvSpPr txBox="1"/>
          <p:nvPr/>
        </p:nvSpPr>
        <p:spPr>
          <a:xfrm>
            <a:off x="2977791" y="49353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083EF-27A6-79AB-D977-3EF16AE0788B}"/>
              </a:ext>
            </a:extLst>
          </p:cNvPr>
          <p:cNvSpPr txBox="1"/>
          <p:nvPr/>
        </p:nvSpPr>
        <p:spPr>
          <a:xfrm>
            <a:off x="3937439" y="493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24A8B2-6E62-3827-A417-7A576885193C}"/>
              </a:ext>
            </a:extLst>
          </p:cNvPr>
          <p:cNvSpPr txBox="1"/>
          <p:nvPr/>
        </p:nvSpPr>
        <p:spPr>
          <a:xfrm>
            <a:off x="4900296" y="4738934"/>
            <a:ext cx="2340000" cy="720000"/>
          </a:xfrm>
          <a:prstGeom prst="rect">
            <a:avLst/>
          </a:prstGeom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fr-FR" sz="36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E4EA4BA-AE9B-DC0C-9122-3C14FEF21F50}"/>
              </a:ext>
            </a:extLst>
          </p:cNvPr>
          <p:cNvSpPr/>
          <p:nvPr/>
        </p:nvSpPr>
        <p:spPr>
          <a:xfrm>
            <a:off x="5114348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26FFD4E-FD52-C4BE-F48E-0F154B804D32}"/>
              </a:ext>
            </a:extLst>
          </p:cNvPr>
          <p:cNvSpPr/>
          <p:nvPr/>
        </p:nvSpPr>
        <p:spPr>
          <a:xfrm>
            <a:off x="6054148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D3CC270-C8B1-B3B4-D5A7-EC2ACD5CF5C7}"/>
              </a:ext>
            </a:extLst>
          </p:cNvPr>
          <p:cNvSpPr txBox="1"/>
          <p:nvPr/>
        </p:nvSpPr>
        <p:spPr>
          <a:xfrm>
            <a:off x="5320999" y="49353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8DEF2F5-EEBC-E5F7-C2FD-6794F7F6D174}"/>
              </a:ext>
            </a:extLst>
          </p:cNvPr>
          <p:cNvSpPr txBox="1"/>
          <p:nvPr/>
        </p:nvSpPr>
        <p:spPr>
          <a:xfrm>
            <a:off x="6280647" y="493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4457E3F-B8DF-DA0C-93FF-B427764F3A20}"/>
              </a:ext>
            </a:extLst>
          </p:cNvPr>
          <p:cNvSpPr txBox="1"/>
          <p:nvPr/>
        </p:nvSpPr>
        <p:spPr>
          <a:xfrm>
            <a:off x="7232735" y="4738934"/>
            <a:ext cx="2340000" cy="720000"/>
          </a:xfrm>
          <a:prstGeom prst="rect">
            <a:avLst/>
          </a:prstGeom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fr-FR" sz="3600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712E39C-72BD-2971-917D-600A715A1919}"/>
              </a:ext>
            </a:extLst>
          </p:cNvPr>
          <p:cNvSpPr/>
          <p:nvPr/>
        </p:nvSpPr>
        <p:spPr>
          <a:xfrm>
            <a:off x="7446787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F5A38B9B-4D0E-6A76-436D-BA4E924B6C80}"/>
              </a:ext>
            </a:extLst>
          </p:cNvPr>
          <p:cNvSpPr/>
          <p:nvPr/>
        </p:nvSpPr>
        <p:spPr>
          <a:xfrm>
            <a:off x="8386587" y="5029200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DDC41F2-751A-F486-4CBE-0E10DAE81236}"/>
              </a:ext>
            </a:extLst>
          </p:cNvPr>
          <p:cNvSpPr txBox="1"/>
          <p:nvPr/>
        </p:nvSpPr>
        <p:spPr>
          <a:xfrm>
            <a:off x="7653438" y="4935368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5EDADE3-7F25-61A5-8A8A-4F0580907A2A}"/>
              </a:ext>
            </a:extLst>
          </p:cNvPr>
          <p:cNvSpPr txBox="1"/>
          <p:nvPr/>
        </p:nvSpPr>
        <p:spPr>
          <a:xfrm>
            <a:off x="8613086" y="4933434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D8E7FDC-829F-2D03-7E7C-252A036AECBD}"/>
              </a:ext>
            </a:extLst>
          </p:cNvPr>
          <p:cNvSpPr txBox="1"/>
          <p:nvPr/>
        </p:nvSpPr>
        <p:spPr>
          <a:xfrm>
            <a:off x="9575792" y="4738463"/>
            <a:ext cx="2340000" cy="720000"/>
          </a:xfrm>
          <a:prstGeom prst="rect">
            <a:avLst/>
          </a:prstGeom>
          <a:ln w="12700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endParaRPr lang="fr-FR" sz="3600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F69F5A9-D143-58E3-32B2-A477F5A00B83}"/>
              </a:ext>
            </a:extLst>
          </p:cNvPr>
          <p:cNvSpPr/>
          <p:nvPr/>
        </p:nvSpPr>
        <p:spPr>
          <a:xfrm>
            <a:off x="9789844" y="5028729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33A267F-281D-04BC-D3CE-87BE00262176}"/>
              </a:ext>
            </a:extLst>
          </p:cNvPr>
          <p:cNvSpPr/>
          <p:nvPr/>
        </p:nvSpPr>
        <p:spPr>
          <a:xfrm>
            <a:off x="10729644" y="5028729"/>
            <a:ext cx="196299" cy="177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C04CD97-4315-0C32-A31B-9E7A0A53391B}"/>
              </a:ext>
            </a:extLst>
          </p:cNvPr>
          <p:cNvSpPr txBox="1"/>
          <p:nvPr/>
        </p:nvSpPr>
        <p:spPr>
          <a:xfrm>
            <a:off x="9996495" y="4934897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Oui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D5C33E-FDDB-DBB7-77A4-AB2DDBED2BF1}"/>
              </a:ext>
            </a:extLst>
          </p:cNvPr>
          <p:cNvSpPr txBox="1"/>
          <p:nvPr/>
        </p:nvSpPr>
        <p:spPr>
          <a:xfrm>
            <a:off x="10956143" y="4932963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487D0A3-133E-B59C-3A7E-21343B4C7C45}"/>
              </a:ext>
            </a:extLst>
          </p:cNvPr>
          <p:cNvSpPr txBox="1"/>
          <p:nvPr/>
        </p:nvSpPr>
        <p:spPr>
          <a:xfrm>
            <a:off x="324000" y="1399066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docs-Roboto"/>
              </a:rPr>
              <a:t>Adresse e-mail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B7D38B6-1EA1-EB49-5FAB-07805434A008}"/>
              </a:ext>
            </a:extLst>
          </p:cNvPr>
          <p:cNvSpPr txBox="1"/>
          <p:nvPr/>
        </p:nvSpPr>
        <p:spPr>
          <a:xfrm>
            <a:off x="3420000" y="1399066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docs-Roboto"/>
              </a:rPr>
              <a:t>Téléphone</a:t>
            </a:r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9A653FD-BBE3-7B23-8070-6AAEB3440F17}"/>
              </a:ext>
            </a:extLst>
          </p:cNvPr>
          <p:cNvSpPr txBox="1"/>
          <p:nvPr/>
        </p:nvSpPr>
        <p:spPr>
          <a:xfrm>
            <a:off x="6516000" y="1399066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docs-Roboto"/>
              </a:rPr>
              <a:t>Prénom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C5241F2-C46B-2FA3-9AEF-2C84276CCD8C}"/>
              </a:ext>
            </a:extLst>
          </p:cNvPr>
          <p:cNvSpPr txBox="1"/>
          <p:nvPr/>
        </p:nvSpPr>
        <p:spPr>
          <a:xfrm>
            <a:off x="9684000" y="1399066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b="0" i="0" dirty="0">
                <a:solidFill>
                  <a:srgbClr val="202124"/>
                </a:solidFill>
                <a:effectLst/>
                <a:latin typeface="docs-Roboto"/>
              </a:rPr>
              <a:t>Nom</a:t>
            </a:r>
            <a:endParaRPr lang="fr-FR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0D993814-137E-48BB-11AD-45514C3D45BA}"/>
              </a:ext>
            </a:extLst>
          </p:cNvPr>
          <p:cNvCxnSpPr/>
          <p:nvPr/>
        </p:nvCxnSpPr>
        <p:spPr>
          <a:xfrm>
            <a:off x="396000" y="2019300"/>
            <a:ext cx="2070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E548692-2794-8D4A-FCE0-216AB9B4EE81}"/>
              </a:ext>
            </a:extLst>
          </p:cNvPr>
          <p:cNvCxnSpPr/>
          <p:nvPr/>
        </p:nvCxnSpPr>
        <p:spPr>
          <a:xfrm>
            <a:off x="3492000" y="2019300"/>
            <a:ext cx="2070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22C7E83-922B-20AA-D234-FB144A008019}"/>
              </a:ext>
            </a:extLst>
          </p:cNvPr>
          <p:cNvCxnSpPr/>
          <p:nvPr/>
        </p:nvCxnSpPr>
        <p:spPr>
          <a:xfrm>
            <a:off x="6588000" y="2019300"/>
            <a:ext cx="2070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3B91D74-8EB5-2D85-8BC1-3E32F4BDDEA2}"/>
              </a:ext>
            </a:extLst>
          </p:cNvPr>
          <p:cNvCxnSpPr/>
          <p:nvPr/>
        </p:nvCxnSpPr>
        <p:spPr>
          <a:xfrm>
            <a:off x="9756000" y="2019300"/>
            <a:ext cx="2070000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9CB8C-4505-4A74-687B-0E3EB8411D9F}"/>
              </a:ext>
            </a:extLst>
          </p:cNvPr>
          <p:cNvSpPr txBox="1"/>
          <p:nvPr/>
        </p:nvSpPr>
        <p:spPr>
          <a:xfrm>
            <a:off x="219477" y="1295400"/>
            <a:ext cx="11694257" cy="9230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C5D40F1-96AD-5E63-A093-35C52F801F95}"/>
              </a:ext>
            </a:extLst>
          </p:cNvPr>
          <p:cNvSpPr txBox="1"/>
          <p:nvPr/>
        </p:nvSpPr>
        <p:spPr>
          <a:xfrm>
            <a:off x="10222334" y="5458300"/>
            <a:ext cx="1691400" cy="577374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fr-FR" sz="2400" dirty="0"/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12240170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163</Words>
  <Application>Microsoft Office PowerPoint</Application>
  <PresentationFormat>Grand écran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docs-Roboto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Chantal et JF Lissart</dc:creator>
  <cp:lastModifiedBy>Chantal et JF Lissart</cp:lastModifiedBy>
  <cp:revision>2</cp:revision>
  <dcterms:created xsi:type="dcterms:W3CDTF">2025-03-24T21:45:16Z</dcterms:created>
  <dcterms:modified xsi:type="dcterms:W3CDTF">2025-03-24T22:35:45Z</dcterms:modified>
</cp:coreProperties>
</file>