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93" autoAdjust="0"/>
  </p:normalViewPr>
  <p:slideViewPr>
    <p:cSldViewPr snapToGrid="0">
      <p:cViewPr varScale="1">
        <p:scale>
          <a:sx n="95" d="100"/>
          <a:sy n="95" d="100"/>
        </p:scale>
        <p:origin x="115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ED3186-00EF-4AA9-9DC2-51F5AA5333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17279E-E39B-4C35-891A-5CB5E73A99EA}">
      <dgm:prSet/>
      <dgm:spPr/>
      <dgm:t>
        <a:bodyPr/>
        <a:lstStyle/>
        <a:p>
          <a:r>
            <a:rPr lang="en-US" dirty="0"/>
            <a:t>When multiple people book the last room, there may be an issue, resulting a negative number of available rooms.</a:t>
          </a:r>
        </a:p>
      </dgm:t>
    </dgm:pt>
    <dgm:pt modelId="{FC8BFEA7-C4B8-451D-B7B8-B361C4E88703}" type="parTrans" cxnId="{0B611870-C634-4094-82E1-B4172349FD0E}">
      <dgm:prSet/>
      <dgm:spPr/>
      <dgm:t>
        <a:bodyPr/>
        <a:lstStyle/>
        <a:p>
          <a:endParaRPr lang="en-US"/>
        </a:p>
      </dgm:t>
    </dgm:pt>
    <dgm:pt modelId="{D4C1481B-7400-4377-BA96-EE0F67CA90AC}" type="sibTrans" cxnId="{0B611870-C634-4094-82E1-B4172349FD0E}">
      <dgm:prSet/>
      <dgm:spPr/>
      <dgm:t>
        <a:bodyPr/>
        <a:lstStyle/>
        <a:p>
          <a:endParaRPr lang="en-US"/>
        </a:p>
      </dgm:t>
    </dgm:pt>
    <dgm:pt modelId="{B87A8312-1B4D-46C0-96B1-83FF200E2008}">
      <dgm:prSet/>
      <dgm:spPr/>
      <dgm:t>
        <a:bodyPr/>
        <a:lstStyle/>
        <a:p>
          <a:r>
            <a:rPr lang="en-US"/>
            <a:t>Concurrent booking or modification requests might lead to data inconsistencies or race conditions</a:t>
          </a:r>
        </a:p>
      </dgm:t>
    </dgm:pt>
    <dgm:pt modelId="{443E0B5B-E356-4428-A32F-1C3D21B30A45}" type="parTrans" cxnId="{EE6D6224-9BBC-4DB4-9FC9-1F5B2D4E6346}">
      <dgm:prSet/>
      <dgm:spPr/>
      <dgm:t>
        <a:bodyPr/>
        <a:lstStyle/>
        <a:p>
          <a:endParaRPr lang="en-US"/>
        </a:p>
      </dgm:t>
    </dgm:pt>
    <dgm:pt modelId="{F16BDD08-A50D-48D8-B036-8EB2FAEEA0F1}" type="sibTrans" cxnId="{EE6D6224-9BBC-4DB4-9FC9-1F5B2D4E6346}">
      <dgm:prSet/>
      <dgm:spPr/>
      <dgm:t>
        <a:bodyPr/>
        <a:lstStyle/>
        <a:p>
          <a:endParaRPr lang="en-US"/>
        </a:p>
      </dgm:t>
    </dgm:pt>
    <dgm:pt modelId="{40E5C46A-D7EA-489B-BA60-623942FAEB69}" type="pres">
      <dgm:prSet presAssocID="{8EED3186-00EF-4AA9-9DC2-51F5AA5333C0}" presName="root" presStyleCnt="0">
        <dgm:presLayoutVars>
          <dgm:dir/>
          <dgm:resizeHandles val="exact"/>
        </dgm:presLayoutVars>
      </dgm:prSet>
      <dgm:spPr/>
    </dgm:pt>
    <dgm:pt modelId="{2C388EE6-4155-4FDF-A758-08F2DC1F693F}" type="pres">
      <dgm:prSet presAssocID="{6F17279E-E39B-4C35-891A-5CB5E73A99EA}" presName="compNode" presStyleCnt="0"/>
      <dgm:spPr/>
    </dgm:pt>
    <dgm:pt modelId="{F94DCD36-EE09-44C6-93C4-9ACB77F2D07E}" type="pres">
      <dgm:prSet presAssocID="{6F17279E-E39B-4C35-891A-5CB5E73A99EA}" presName="bgRect" presStyleLbl="bgShp" presStyleIdx="0" presStyleCnt="2"/>
      <dgm:spPr/>
    </dgm:pt>
    <dgm:pt modelId="{7D2F90A4-2EC1-4951-8D1D-824C57455E5F}" type="pres">
      <dgm:prSet presAssocID="{6F17279E-E39B-4C35-891A-5CB5E73A99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with solid fill"/>
        </a:ext>
      </dgm:extLst>
    </dgm:pt>
    <dgm:pt modelId="{F5138D6C-07D9-4A03-BD15-84647BBB6D55}" type="pres">
      <dgm:prSet presAssocID="{6F17279E-E39B-4C35-891A-5CB5E73A99EA}" presName="spaceRect" presStyleCnt="0"/>
      <dgm:spPr/>
    </dgm:pt>
    <dgm:pt modelId="{A9F863EF-6707-43A8-BA96-22B70060F5B5}" type="pres">
      <dgm:prSet presAssocID="{6F17279E-E39B-4C35-891A-5CB5E73A99EA}" presName="parTx" presStyleLbl="revTx" presStyleIdx="0" presStyleCnt="2">
        <dgm:presLayoutVars>
          <dgm:chMax val="0"/>
          <dgm:chPref val="0"/>
        </dgm:presLayoutVars>
      </dgm:prSet>
      <dgm:spPr/>
    </dgm:pt>
    <dgm:pt modelId="{EB8E3AD0-A8DB-4AAF-BE80-A918C1608CF4}" type="pres">
      <dgm:prSet presAssocID="{D4C1481B-7400-4377-BA96-EE0F67CA90AC}" presName="sibTrans" presStyleCnt="0"/>
      <dgm:spPr/>
    </dgm:pt>
    <dgm:pt modelId="{5D586DF3-801C-4924-ACAC-88D108B188C0}" type="pres">
      <dgm:prSet presAssocID="{B87A8312-1B4D-46C0-96B1-83FF200E2008}" presName="compNode" presStyleCnt="0"/>
      <dgm:spPr/>
    </dgm:pt>
    <dgm:pt modelId="{37F1A22C-8453-4C1A-941A-4DB906E04B42}" type="pres">
      <dgm:prSet presAssocID="{B87A8312-1B4D-46C0-96B1-83FF200E2008}" presName="bgRect" presStyleLbl="bgShp" presStyleIdx="1" presStyleCnt="2"/>
      <dgm:spPr/>
    </dgm:pt>
    <dgm:pt modelId="{91392F47-24D4-48DE-9073-BB7EE7434B3D}" type="pres">
      <dgm:prSet presAssocID="{B87A8312-1B4D-46C0-96B1-83FF200E20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BF157EC-AE2F-44AF-8A2F-314F08F1CE5E}" type="pres">
      <dgm:prSet presAssocID="{B87A8312-1B4D-46C0-96B1-83FF200E2008}" presName="spaceRect" presStyleCnt="0"/>
      <dgm:spPr/>
    </dgm:pt>
    <dgm:pt modelId="{26AB2280-9A42-4658-9483-1B5622F4BBE9}" type="pres">
      <dgm:prSet presAssocID="{B87A8312-1B4D-46C0-96B1-83FF200E200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E6D6224-9BBC-4DB4-9FC9-1F5B2D4E6346}" srcId="{8EED3186-00EF-4AA9-9DC2-51F5AA5333C0}" destId="{B87A8312-1B4D-46C0-96B1-83FF200E2008}" srcOrd="1" destOrd="0" parTransId="{443E0B5B-E356-4428-A32F-1C3D21B30A45}" sibTransId="{F16BDD08-A50D-48D8-B036-8EB2FAEEA0F1}"/>
    <dgm:cxn modelId="{0B611870-C634-4094-82E1-B4172349FD0E}" srcId="{8EED3186-00EF-4AA9-9DC2-51F5AA5333C0}" destId="{6F17279E-E39B-4C35-891A-5CB5E73A99EA}" srcOrd="0" destOrd="0" parTransId="{FC8BFEA7-C4B8-451D-B7B8-B361C4E88703}" sibTransId="{D4C1481B-7400-4377-BA96-EE0F67CA90AC}"/>
    <dgm:cxn modelId="{EFD5BACC-01D1-4EFA-B678-6848DFE8DFC2}" type="presOf" srcId="{B87A8312-1B4D-46C0-96B1-83FF200E2008}" destId="{26AB2280-9A42-4658-9483-1B5622F4BBE9}" srcOrd="0" destOrd="0" presId="urn:microsoft.com/office/officeart/2018/2/layout/IconVerticalSolidList"/>
    <dgm:cxn modelId="{35DD84E1-B956-4DA6-80FB-4EC5C9ABF1D0}" type="presOf" srcId="{6F17279E-E39B-4C35-891A-5CB5E73A99EA}" destId="{A9F863EF-6707-43A8-BA96-22B70060F5B5}" srcOrd="0" destOrd="0" presId="urn:microsoft.com/office/officeart/2018/2/layout/IconVerticalSolidList"/>
    <dgm:cxn modelId="{79C053E5-7889-45AD-B2A9-E0A27EEA65F9}" type="presOf" srcId="{8EED3186-00EF-4AA9-9DC2-51F5AA5333C0}" destId="{40E5C46A-D7EA-489B-BA60-623942FAEB69}" srcOrd="0" destOrd="0" presId="urn:microsoft.com/office/officeart/2018/2/layout/IconVerticalSolidList"/>
    <dgm:cxn modelId="{32578D70-35B5-430E-8F64-A6F4D8A68621}" type="presParOf" srcId="{40E5C46A-D7EA-489B-BA60-623942FAEB69}" destId="{2C388EE6-4155-4FDF-A758-08F2DC1F693F}" srcOrd="0" destOrd="0" presId="urn:microsoft.com/office/officeart/2018/2/layout/IconVerticalSolidList"/>
    <dgm:cxn modelId="{0B72A1B8-345F-4D36-B815-A239A645CD5B}" type="presParOf" srcId="{2C388EE6-4155-4FDF-A758-08F2DC1F693F}" destId="{F94DCD36-EE09-44C6-93C4-9ACB77F2D07E}" srcOrd="0" destOrd="0" presId="urn:microsoft.com/office/officeart/2018/2/layout/IconVerticalSolidList"/>
    <dgm:cxn modelId="{79CC1DFC-093D-4A50-9490-62D9A38DA68F}" type="presParOf" srcId="{2C388EE6-4155-4FDF-A758-08F2DC1F693F}" destId="{7D2F90A4-2EC1-4951-8D1D-824C57455E5F}" srcOrd="1" destOrd="0" presId="urn:microsoft.com/office/officeart/2018/2/layout/IconVerticalSolidList"/>
    <dgm:cxn modelId="{613EBD47-F52F-48AF-B178-72C1BD9128CE}" type="presParOf" srcId="{2C388EE6-4155-4FDF-A758-08F2DC1F693F}" destId="{F5138D6C-07D9-4A03-BD15-84647BBB6D55}" srcOrd="2" destOrd="0" presId="urn:microsoft.com/office/officeart/2018/2/layout/IconVerticalSolidList"/>
    <dgm:cxn modelId="{5534E30A-8C2E-40C1-A4A7-CEB8ADEBFE98}" type="presParOf" srcId="{2C388EE6-4155-4FDF-A758-08F2DC1F693F}" destId="{A9F863EF-6707-43A8-BA96-22B70060F5B5}" srcOrd="3" destOrd="0" presId="urn:microsoft.com/office/officeart/2018/2/layout/IconVerticalSolidList"/>
    <dgm:cxn modelId="{EE3F3629-026F-4565-A64F-8E150D47BEBF}" type="presParOf" srcId="{40E5C46A-D7EA-489B-BA60-623942FAEB69}" destId="{EB8E3AD0-A8DB-4AAF-BE80-A918C1608CF4}" srcOrd="1" destOrd="0" presId="urn:microsoft.com/office/officeart/2018/2/layout/IconVerticalSolidList"/>
    <dgm:cxn modelId="{86F81EE5-B2DB-45DE-BE1E-009C3F9DECB6}" type="presParOf" srcId="{40E5C46A-D7EA-489B-BA60-623942FAEB69}" destId="{5D586DF3-801C-4924-ACAC-88D108B188C0}" srcOrd="2" destOrd="0" presId="urn:microsoft.com/office/officeart/2018/2/layout/IconVerticalSolidList"/>
    <dgm:cxn modelId="{EE041583-354F-4906-848B-331DDF137834}" type="presParOf" srcId="{5D586DF3-801C-4924-ACAC-88D108B188C0}" destId="{37F1A22C-8453-4C1A-941A-4DB906E04B42}" srcOrd="0" destOrd="0" presId="urn:microsoft.com/office/officeart/2018/2/layout/IconVerticalSolidList"/>
    <dgm:cxn modelId="{D49D1FEB-764A-4BCA-A17B-0D1F2DD5B09B}" type="presParOf" srcId="{5D586DF3-801C-4924-ACAC-88D108B188C0}" destId="{91392F47-24D4-48DE-9073-BB7EE7434B3D}" srcOrd="1" destOrd="0" presId="urn:microsoft.com/office/officeart/2018/2/layout/IconVerticalSolidList"/>
    <dgm:cxn modelId="{3A950FB3-3358-4C43-8A99-E8593879C1FB}" type="presParOf" srcId="{5D586DF3-801C-4924-ACAC-88D108B188C0}" destId="{0BF157EC-AE2F-44AF-8A2F-314F08F1CE5E}" srcOrd="2" destOrd="0" presId="urn:microsoft.com/office/officeart/2018/2/layout/IconVerticalSolidList"/>
    <dgm:cxn modelId="{850C4F3E-8F94-425C-908C-289C0F97346D}" type="presParOf" srcId="{5D586DF3-801C-4924-ACAC-88D108B188C0}" destId="{26AB2280-9A42-4658-9483-1B5622F4BB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793899-0606-48F0-9DA0-06186C6F323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BE23A6-02FE-41DF-B001-CD394012CD9E}">
      <dgm:prSet/>
      <dgm:spPr/>
      <dgm:t>
        <a:bodyPr/>
        <a:lstStyle/>
        <a:p>
          <a:r>
            <a:rPr lang="en-US"/>
            <a:t>Performance issues.</a:t>
          </a:r>
        </a:p>
        <a:p>
          <a:r>
            <a:rPr lang="en-US"/>
            <a:t>First come, First served? </a:t>
          </a:r>
        </a:p>
      </dgm:t>
    </dgm:pt>
    <dgm:pt modelId="{41C749B3-29EC-4164-B115-762AFC5B7946}" type="parTrans" cxnId="{8C66E931-6F51-4CD1-A9A1-9DAE1C7856D6}">
      <dgm:prSet/>
      <dgm:spPr/>
      <dgm:t>
        <a:bodyPr/>
        <a:lstStyle/>
        <a:p>
          <a:endParaRPr lang="en-US"/>
        </a:p>
      </dgm:t>
    </dgm:pt>
    <dgm:pt modelId="{9D567A65-8EEC-4126-9079-7F8E3EA7614A}" type="sibTrans" cxnId="{8C66E931-6F51-4CD1-A9A1-9DAE1C7856D6}">
      <dgm:prSet/>
      <dgm:spPr/>
      <dgm:t>
        <a:bodyPr/>
        <a:lstStyle/>
        <a:p>
          <a:endParaRPr lang="en-US"/>
        </a:p>
      </dgm:t>
    </dgm:pt>
    <dgm:pt modelId="{92E81B0F-8B58-4A24-9CC3-7F42BCA67973}">
      <dgm:prSet/>
      <dgm:spPr/>
      <dgm:t>
        <a:bodyPr/>
        <a:lstStyle/>
        <a:p>
          <a:r>
            <a:rPr lang="en-US"/>
            <a:t>Message Queue</a:t>
          </a:r>
        </a:p>
      </dgm:t>
    </dgm:pt>
    <dgm:pt modelId="{0B502172-C9FD-4EF1-B81B-184352EF0CE2}" type="parTrans" cxnId="{4968E9B3-31C1-4B93-AD10-D83ACA28A00B}">
      <dgm:prSet/>
      <dgm:spPr/>
      <dgm:t>
        <a:bodyPr/>
        <a:lstStyle/>
        <a:p>
          <a:endParaRPr lang="en-US"/>
        </a:p>
      </dgm:t>
    </dgm:pt>
    <dgm:pt modelId="{B1D0E6DE-C37C-47E1-89A2-F5DD2D8209DE}" type="sibTrans" cxnId="{4968E9B3-31C1-4B93-AD10-D83ACA28A00B}">
      <dgm:prSet/>
      <dgm:spPr/>
      <dgm:t>
        <a:bodyPr/>
        <a:lstStyle/>
        <a:p>
          <a:endParaRPr lang="en-US"/>
        </a:p>
      </dgm:t>
    </dgm:pt>
    <dgm:pt modelId="{A9DAC834-5E13-4B79-9D33-B318CEE0052B}" type="pres">
      <dgm:prSet presAssocID="{76793899-0606-48F0-9DA0-06186C6F323A}" presName="outerComposite" presStyleCnt="0">
        <dgm:presLayoutVars>
          <dgm:chMax val="5"/>
          <dgm:dir/>
          <dgm:resizeHandles val="exact"/>
        </dgm:presLayoutVars>
      </dgm:prSet>
      <dgm:spPr/>
    </dgm:pt>
    <dgm:pt modelId="{928FFA64-7A19-4A8E-8797-3E5288FF95E7}" type="pres">
      <dgm:prSet presAssocID="{76793899-0606-48F0-9DA0-06186C6F323A}" presName="dummyMaxCanvas" presStyleCnt="0">
        <dgm:presLayoutVars/>
      </dgm:prSet>
      <dgm:spPr/>
    </dgm:pt>
    <dgm:pt modelId="{AE6441AC-F90F-43B2-B8C9-D2FF249E72C3}" type="pres">
      <dgm:prSet presAssocID="{76793899-0606-48F0-9DA0-06186C6F323A}" presName="TwoNodes_1" presStyleLbl="node1" presStyleIdx="0" presStyleCnt="2">
        <dgm:presLayoutVars>
          <dgm:bulletEnabled val="1"/>
        </dgm:presLayoutVars>
      </dgm:prSet>
      <dgm:spPr/>
    </dgm:pt>
    <dgm:pt modelId="{60D4E24A-454A-45D8-B680-DEA7FBB64F53}" type="pres">
      <dgm:prSet presAssocID="{76793899-0606-48F0-9DA0-06186C6F323A}" presName="TwoNodes_2" presStyleLbl="node1" presStyleIdx="1" presStyleCnt="2">
        <dgm:presLayoutVars>
          <dgm:bulletEnabled val="1"/>
        </dgm:presLayoutVars>
      </dgm:prSet>
      <dgm:spPr/>
    </dgm:pt>
    <dgm:pt modelId="{D3B0EAB0-F03D-4A3A-A65A-3F900D771FA4}" type="pres">
      <dgm:prSet presAssocID="{76793899-0606-48F0-9DA0-06186C6F323A}" presName="TwoConn_1-2" presStyleLbl="fgAccFollowNode1" presStyleIdx="0" presStyleCnt="1">
        <dgm:presLayoutVars>
          <dgm:bulletEnabled val="1"/>
        </dgm:presLayoutVars>
      </dgm:prSet>
      <dgm:spPr/>
    </dgm:pt>
    <dgm:pt modelId="{D84713A1-D2F9-4973-B18F-2409964965A0}" type="pres">
      <dgm:prSet presAssocID="{76793899-0606-48F0-9DA0-06186C6F323A}" presName="TwoNodes_1_text" presStyleLbl="node1" presStyleIdx="1" presStyleCnt="2">
        <dgm:presLayoutVars>
          <dgm:bulletEnabled val="1"/>
        </dgm:presLayoutVars>
      </dgm:prSet>
      <dgm:spPr/>
    </dgm:pt>
    <dgm:pt modelId="{CEBD3407-194A-4960-9979-E05059A7B29B}" type="pres">
      <dgm:prSet presAssocID="{76793899-0606-48F0-9DA0-06186C6F323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C66E931-6F51-4CD1-A9A1-9DAE1C7856D6}" srcId="{76793899-0606-48F0-9DA0-06186C6F323A}" destId="{B8BE23A6-02FE-41DF-B001-CD394012CD9E}" srcOrd="0" destOrd="0" parTransId="{41C749B3-29EC-4164-B115-762AFC5B7946}" sibTransId="{9D567A65-8EEC-4126-9079-7F8E3EA7614A}"/>
    <dgm:cxn modelId="{C3BE9436-E62B-42C6-A559-888733E36351}" type="presOf" srcId="{76793899-0606-48F0-9DA0-06186C6F323A}" destId="{A9DAC834-5E13-4B79-9D33-B318CEE0052B}" srcOrd="0" destOrd="0" presId="urn:microsoft.com/office/officeart/2005/8/layout/vProcess5"/>
    <dgm:cxn modelId="{19685C64-DE01-4999-ACDD-D310890970ED}" type="presOf" srcId="{9D567A65-8EEC-4126-9079-7F8E3EA7614A}" destId="{D3B0EAB0-F03D-4A3A-A65A-3F900D771FA4}" srcOrd="0" destOrd="0" presId="urn:microsoft.com/office/officeart/2005/8/layout/vProcess5"/>
    <dgm:cxn modelId="{A6264881-70DC-4D71-8863-85CA07E5F9C4}" type="presOf" srcId="{92E81B0F-8B58-4A24-9CC3-7F42BCA67973}" destId="{CEBD3407-194A-4960-9979-E05059A7B29B}" srcOrd="1" destOrd="0" presId="urn:microsoft.com/office/officeart/2005/8/layout/vProcess5"/>
    <dgm:cxn modelId="{B5FABBA5-FD5D-4928-B438-F576C225D678}" type="presOf" srcId="{92E81B0F-8B58-4A24-9CC3-7F42BCA67973}" destId="{60D4E24A-454A-45D8-B680-DEA7FBB64F53}" srcOrd="0" destOrd="0" presId="urn:microsoft.com/office/officeart/2005/8/layout/vProcess5"/>
    <dgm:cxn modelId="{4968E9B3-31C1-4B93-AD10-D83ACA28A00B}" srcId="{76793899-0606-48F0-9DA0-06186C6F323A}" destId="{92E81B0F-8B58-4A24-9CC3-7F42BCA67973}" srcOrd="1" destOrd="0" parTransId="{0B502172-C9FD-4EF1-B81B-184352EF0CE2}" sibTransId="{B1D0E6DE-C37C-47E1-89A2-F5DD2D8209DE}"/>
    <dgm:cxn modelId="{C1B1E2C4-D3CF-447A-9469-00EB3FAA3299}" type="presOf" srcId="{B8BE23A6-02FE-41DF-B001-CD394012CD9E}" destId="{D84713A1-D2F9-4973-B18F-2409964965A0}" srcOrd="1" destOrd="0" presId="urn:microsoft.com/office/officeart/2005/8/layout/vProcess5"/>
    <dgm:cxn modelId="{50F252D4-819A-4215-8985-C8269F278E8F}" type="presOf" srcId="{B8BE23A6-02FE-41DF-B001-CD394012CD9E}" destId="{AE6441AC-F90F-43B2-B8C9-D2FF249E72C3}" srcOrd="0" destOrd="0" presId="urn:microsoft.com/office/officeart/2005/8/layout/vProcess5"/>
    <dgm:cxn modelId="{A7180409-AEFC-423F-8299-A4B3FE79431E}" type="presParOf" srcId="{A9DAC834-5E13-4B79-9D33-B318CEE0052B}" destId="{928FFA64-7A19-4A8E-8797-3E5288FF95E7}" srcOrd="0" destOrd="0" presId="urn:microsoft.com/office/officeart/2005/8/layout/vProcess5"/>
    <dgm:cxn modelId="{3C11191C-BD37-4B93-A8F1-B016D8AD87BC}" type="presParOf" srcId="{A9DAC834-5E13-4B79-9D33-B318CEE0052B}" destId="{AE6441AC-F90F-43B2-B8C9-D2FF249E72C3}" srcOrd="1" destOrd="0" presId="urn:microsoft.com/office/officeart/2005/8/layout/vProcess5"/>
    <dgm:cxn modelId="{B4C6509F-47E1-48AD-8D31-E5AEAB2BDAFE}" type="presParOf" srcId="{A9DAC834-5E13-4B79-9D33-B318CEE0052B}" destId="{60D4E24A-454A-45D8-B680-DEA7FBB64F53}" srcOrd="2" destOrd="0" presId="urn:microsoft.com/office/officeart/2005/8/layout/vProcess5"/>
    <dgm:cxn modelId="{175D0066-0395-4C47-838E-B477220F72B6}" type="presParOf" srcId="{A9DAC834-5E13-4B79-9D33-B318CEE0052B}" destId="{D3B0EAB0-F03D-4A3A-A65A-3F900D771FA4}" srcOrd="3" destOrd="0" presId="urn:microsoft.com/office/officeart/2005/8/layout/vProcess5"/>
    <dgm:cxn modelId="{9A273041-B8C4-4A30-A737-023E3C46A31F}" type="presParOf" srcId="{A9DAC834-5E13-4B79-9D33-B318CEE0052B}" destId="{D84713A1-D2F9-4973-B18F-2409964965A0}" srcOrd="4" destOrd="0" presId="urn:microsoft.com/office/officeart/2005/8/layout/vProcess5"/>
    <dgm:cxn modelId="{20B10B44-EF49-4BBC-A4A9-5E9CA4700313}" type="presParOf" srcId="{A9DAC834-5E13-4B79-9D33-B318CEE0052B}" destId="{CEBD3407-194A-4960-9979-E05059A7B29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DCD36-EE09-44C6-93C4-9ACB77F2D07E}">
      <dsp:nvSpPr>
        <dsp:cNvPr id="0" name=""/>
        <dsp:cNvSpPr/>
      </dsp:nvSpPr>
      <dsp:spPr>
        <a:xfrm>
          <a:off x="0" y="894261"/>
          <a:ext cx="5861090" cy="16509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F90A4-2EC1-4951-8D1D-824C57455E5F}">
      <dsp:nvSpPr>
        <dsp:cNvPr id="0" name=""/>
        <dsp:cNvSpPr/>
      </dsp:nvSpPr>
      <dsp:spPr>
        <a:xfrm>
          <a:off x="499410" y="1265724"/>
          <a:ext cx="908019" cy="9080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863EF-6707-43A8-BA96-22B70060F5B5}">
      <dsp:nvSpPr>
        <dsp:cNvPr id="0" name=""/>
        <dsp:cNvSpPr/>
      </dsp:nvSpPr>
      <dsp:spPr>
        <a:xfrm>
          <a:off x="1906841" y="894261"/>
          <a:ext cx="3954248" cy="165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25" tIns="174725" rIns="174725" bIns="17472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When multiple people book the last room, there may be an issue, resulting a negative number of available rooms.</a:t>
          </a:r>
        </a:p>
      </dsp:txBody>
      <dsp:txXfrm>
        <a:off x="1906841" y="894261"/>
        <a:ext cx="3954248" cy="1650945"/>
      </dsp:txXfrm>
    </dsp:sp>
    <dsp:sp modelId="{37F1A22C-8453-4C1A-941A-4DB906E04B42}">
      <dsp:nvSpPr>
        <dsp:cNvPr id="0" name=""/>
        <dsp:cNvSpPr/>
      </dsp:nvSpPr>
      <dsp:spPr>
        <a:xfrm>
          <a:off x="0" y="2957943"/>
          <a:ext cx="5861090" cy="16509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92F47-24D4-48DE-9073-BB7EE7434B3D}">
      <dsp:nvSpPr>
        <dsp:cNvPr id="0" name=""/>
        <dsp:cNvSpPr/>
      </dsp:nvSpPr>
      <dsp:spPr>
        <a:xfrm>
          <a:off x="499410" y="3329405"/>
          <a:ext cx="908019" cy="9080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B2280-9A42-4658-9483-1B5622F4BBE9}">
      <dsp:nvSpPr>
        <dsp:cNvPr id="0" name=""/>
        <dsp:cNvSpPr/>
      </dsp:nvSpPr>
      <dsp:spPr>
        <a:xfrm>
          <a:off x="1906841" y="2957943"/>
          <a:ext cx="3954248" cy="165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25" tIns="174725" rIns="174725" bIns="17472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Concurrent booking or modification requests might lead to data inconsistencies or race conditions</a:t>
          </a:r>
        </a:p>
      </dsp:txBody>
      <dsp:txXfrm>
        <a:off x="1906841" y="2957943"/>
        <a:ext cx="3954248" cy="1650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1AC-F90F-43B2-B8C9-D2FF249E72C3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Performance issues.</a:t>
          </a:r>
        </a:p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First come, First served? </a:t>
          </a:r>
        </a:p>
      </dsp:txBody>
      <dsp:txXfrm>
        <a:off x="48627" y="48627"/>
        <a:ext cx="7572674" cy="1562978"/>
      </dsp:txXfrm>
    </dsp:sp>
    <dsp:sp modelId="{60D4E24A-454A-45D8-B680-DEA7FBB64F53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Message Queue</a:t>
          </a:r>
        </a:p>
      </dsp:txBody>
      <dsp:txXfrm>
        <a:off x="1687801" y="2077799"/>
        <a:ext cx="6473075" cy="1562978"/>
      </dsp:txXfrm>
    </dsp:sp>
    <dsp:sp modelId="{D3B0EAB0-F03D-4A3A-A65A-3F900D771FA4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DD61B-C27D-4415-B2A5-5B086123159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8DAC6-CC6D-4572-ABF0-EEA9F89A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8DAC6-CC6D-4572-ABF0-EEA9F89A70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a locking mechanism or optimistic concurrency control to handle concurrent booking or modification requests. Additionally, introduce a feature where users can hold their booking for 15 minutes to make the payment, after which it will be automatically canceled if payment is not completed.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8DAC6-CC6D-4572-ABF0-EEA9F89A70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4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dirty="0">
                <a:effectLst/>
                <a:highlight>
                  <a:srgbClr val="FFFFFF"/>
                </a:highlight>
                <a:latin typeface="Söhne"/>
              </a:rPr>
              <a:t>Testing: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Söhne"/>
              </a:rPr>
              <a:t> Simulate concurrent booking and modification requests under load testing scenarios to evaluate the correctness and effectiveness of the implemented locking mechanism.</a:t>
            </a:r>
          </a:p>
          <a:p>
            <a:r>
              <a:rPr lang="en-US" sz="1200" b="1" i="0" dirty="0">
                <a:effectLst/>
                <a:highlight>
                  <a:srgbClr val="FFFFFF"/>
                </a:highlight>
                <a:latin typeface="Söhne"/>
              </a:rPr>
              <a:t>Monitoring: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Söhne"/>
              </a:rPr>
              <a:t> Monitor system logs and metrics to identify any instances of race conditions or data inconsistencies during high traffic periods.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8DAC6-CC6D-4572-ABF0-EEA9F89A70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6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ABF8-3E46-82AA-FB04-F5E558DC3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45B65-720C-7D27-2D2C-D585F7665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5717B-E520-421A-CCF8-A6EF4206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AC3F-9842-41AF-9D4C-0E3D656CDE7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67F02-FBB8-7C45-77CA-69DD1B8E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08B56-810D-CF05-6525-97438FB8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8CF7-CF7B-4CF7-9C58-1B14BCF85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9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FC34-9672-D5A3-9526-0F98AF78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59DA6-5C36-81F3-8DAA-3A7353046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FAB5-F1A4-9C66-D67E-DD2D5DB8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AC3F-9842-41AF-9D4C-0E3D656CDE7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A8664-645F-4933-6C5E-BA00EC96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3E3ED-079D-3A78-5CD0-2BCB25BD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8CF7-CF7B-4CF7-9C58-1B14BCF85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B77A2-BBD4-404E-8196-15EC9C154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23C30-5877-0B0B-24DB-643412C66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516C-8E3F-E74A-8678-6E794B9C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AC3F-9842-41AF-9D4C-0E3D656CDE7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C3A77-4B5A-2A6B-67E8-CC2F974A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1CC62-41ED-171F-2C36-02A1F495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8CF7-CF7B-4CF7-9C58-1B14BCF85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84FC-D3AC-4DF0-4333-91FD258C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2514-2E0C-BAC5-CE02-D8D05977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7691E-4C3A-BE89-40A3-B07ADBC2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AC3F-9842-41AF-9D4C-0E3D656CDE7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E60D3-BB39-5D12-69AF-6280EBD4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D011D-2E23-4F05-CF23-0D1CAC9E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8CF7-CF7B-4CF7-9C58-1B14BCF85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8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6AC0-B469-63D9-3D9F-60C05FD5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4CA16-91E9-3803-196C-DFFFAFFC9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488F-35DC-3765-7D17-6ED86368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AC3F-9842-41AF-9D4C-0E3D656CDE7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2CDF9-A0BF-615E-59CF-12247C9E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C651E-8A6D-3481-D32D-8775EA04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8CF7-CF7B-4CF7-9C58-1B14BCF85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6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DBE-A288-5B10-8DF3-8C205926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178C-E278-FFA3-A754-06C96E262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5E52E-969C-959E-1145-7614E427F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C44A2-25C6-F797-52F8-5A4BBDB5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AC3F-9842-41AF-9D4C-0E3D656CDE7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3E531-C6C1-F63E-A588-C64A180C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CBB3C-5E05-5F26-AEC7-A1DED84A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8CF7-CF7B-4CF7-9C58-1B14BCF85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4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1D3F-5E31-1EB5-7662-82664972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EF21C-5A4A-7313-409D-1B7E160FA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525E7-1626-0CAB-9E11-465779A6D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3FDCE-1BA5-B212-4C9C-A8A4123D2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E8C6D-80F0-0481-6338-956A5DC69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6FB02-E3EA-DA82-380B-6613D087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AC3F-9842-41AF-9D4C-0E3D656CDE7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4D054-49C3-647B-8C58-021C5807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008F6-040B-F754-3544-999019A4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8CF7-CF7B-4CF7-9C58-1B14BCF85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0D42-4BB5-E8AD-4466-EFACEFEC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105E4-72BE-F1C3-2654-EE0F28AE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AC3F-9842-41AF-9D4C-0E3D656CDE7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F45B7-A602-5CBC-CFEA-729BDB30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047F3-81EE-FCE1-68D8-0DC65FA3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8CF7-CF7B-4CF7-9C58-1B14BCF85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2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1F00E-4014-713A-499E-ABB809D0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AC3F-9842-41AF-9D4C-0E3D656CDE7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DD2D1-79E7-A9F2-DB40-595EB763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B96E2-9239-3526-D841-46F05BC7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8CF7-CF7B-4CF7-9C58-1B14BCF85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5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AE15-3B77-AE1B-ACB9-B3D25AFF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8A50-FD9C-4FEF-F3E3-CAC5E594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6B70C-41E4-157F-B1D5-E375A5ABC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1220B-22DE-ABAB-B890-CDA6A383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AC3F-9842-41AF-9D4C-0E3D656CDE7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21AE1-5747-8208-422C-A5ADC862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9185A-9A2B-17F6-1DA9-89CE11F9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8CF7-CF7B-4CF7-9C58-1B14BCF85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0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EAB4-7BAA-FAE6-7AEC-FBF4E6A1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6E8E3-4F06-4FAF-A48B-043681CF3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41DEB-F076-57AC-4018-30AC3096D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62D5D-C0E7-0012-BC7D-145319AD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AC3F-9842-41AF-9D4C-0E3D656CDE7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1D16E-C447-30E2-32B5-AEC80989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14946-09F6-1B90-3A30-66A4AFCE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8CF7-CF7B-4CF7-9C58-1B14BCF85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3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69CD9-6C9D-AE98-52B8-D74E74F4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9CF49-E50F-9660-6881-764933716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A591D-BDB0-E554-39C6-C38898CAD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64AC3F-9842-41AF-9D4C-0E3D656CDE7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C8E6-539E-191F-706C-ECC6D02F6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377F-0F54-2BAB-F189-6A66870C7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628CF7-CF7B-4CF7-9C58-1B14BCF85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0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63F2A-255B-AA26-1B35-76B224D7C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Hotel Booking System</a:t>
            </a:r>
          </a:p>
        </p:txBody>
      </p:sp>
      <p:pic>
        <p:nvPicPr>
          <p:cNvPr id="7" name="Graphic 6" descr="Building">
            <a:extLst>
              <a:ext uri="{FF2B5EF4-FFF2-40B4-BE49-F238E27FC236}">
                <a16:creationId xmlns:a16="http://schemas.microsoft.com/office/drawing/2014/main" id="{8D4A7E83-B19D-DA98-73B2-C84220CAF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211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F5283-0F54-0544-22B4-2B422FCA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altLang="zh-TW" sz="5600"/>
              <a:t>Problem : Concurrency Issues</a:t>
            </a:r>
            <a:endParaRPr lang="en-US" sz="5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CCA5EF-4695-5555-957B-80413BB62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665153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128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7CB41-3873-E255-9304-782DE25C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15" y="715379"/>
            <a:ext cx="10176151" cy="1097519"/>
          </a:xfrm>
        </p:spPr>
        <p:txBody>
          <a:bodyPr anchor="ctr">
            <a:normAutofit/>
          </a:bodyPr>
          <a:lstStyle/>
          <a:p>
            <a:r>
              <a:rPr lang="en-US" sz="4000"/>
              <a:t>Proposed Solution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FD80C-51F8-AD84-9DD1-B12DFEB41E9E}"/>
              </a:ext>
            </a:extLst>
          </p:cNvPr>
          <p:cNvSpPr>
            <a:spLocks/>
          </p:cNvSpPr>
          <p:nvPr/>
        </p:nvSpPr>
        <p:spPr>
          <a:xfrm>
            <a:off x="1127679" y="1908550"/>
            <a:ext cx="9943976" cy="4114801"/>
          </a:xfrm>
          <a:prstGeom prst="rect">
            <a:avLst/>
          </a:prstGeom>
        </p:spPr>
        <p:txBody>
          <a:bodyPr/>
          <a:lstStyle/>
          <a:p>
            <a:pPr algn="just" defTabSz="859536">
              <a:spcAft>
                <a:spcPts val="600"/>
              </a:spcAft>
            </a:pPr>
            <a:r>
              <a:rPr lang="en-US" sz="1692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Locking mechanism on DB : </a:t>
            </a:r>
          </a:p>
          <a:p>
            <a:pPr algn="just" defTabSz="859536">
              <a:spcAft>
                <a:spcPts val="600"/>
              </a:spcAft>
            </a:pPr>
            <a:r>
              <a:rPr lang="en-US" sz="1692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   </a:t>
            </a:r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625A8-6ABB-C18A-C642-B2D8CC50FD1D}"/>
              </a:ext>
            </a:extLst>
          </p:cNvPr>
          <p:cNvSpPr txBox="1"/>
          <p:nvPr/>
        </p:nvSpPr>
        <p:spPr>
          <a:xfrm>
            <a:off x="1332767" y="2557697"/>
            <a:ext cx="4199940" cy="310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59536">
              <a:spcAft>
                <a:spcPts val="600"/>
              </a:spcAft>
            </a:pPr>
            <a:r>
              <a:rPr lang="en-US" sz="2256" b="1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Optimistic Locking</a:t>
            </a:r>
            <a:endParaRPr lang="en-US" sz="2256" kern="1200">
              <a:solidFill>
                <a:srgbClr val="0D0D0D"/>
              </a:solidFill>
              <a:highlight>
                <a:srgbClr val="FFFFFF"/>
              </a:highlight>
              <a:latin typeface="Söhne"/>
              <a:ea typeface="+mn-ea"/>
              <a:cs typeface="+mn-cs"/>
            </a:endParaRPr>
          </a:p>
          <a:p>
            <a:pPr marL="322326" indent="-322326" algn="just" defTabSz="8595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56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Maximizes concurrency</a:t>
            </a:r>
          </a:p>
          <a:p>
            <a:pPr marL="322326" indent="-322326" algn="just" defTabSz="8595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56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Allows concurrent access, checks for conflicts before committing changes</a:t>
            </a:r>
          </a:p>
          <a:p>
            <a:pPr marL="322326" indent="-322326" algn="just" defTabSz="8595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56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Ideal for low contention and </a:t>
            </a:r>
            <a:r>
              <a:rPr lang="en-US" sz="2256" b="1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read-heavy </a:t>
            </a:r>
            <a:r>
              <a:rPr lang="en-US" sz="2256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operations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239EC-97C0-D0B0-BF61-6DA8E618FF9E}"/>
              </a:ext>
            </a:extLst>
          </p:cNvPr>
          <p:cNvSpPr txBox="1"/>
          <p:nvPr/>
        </p:nvSpPr>
        <p:spPr>
          <a:xfrm>
            <a:off x="6202210" y="2568929"/>
            <a:ext cx="4490151" cy="353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2256" b="1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Pessimistic Locking</a:t>
            </a:r>
            <a:endParaRPr lang="en-US" sz="2256" kern="1200">
              <a:solidFill>
                <a:srgbClr val="0D0D0D"/>
              </a:solidFill>
              <a:highlight>
                <a:srgbClr val="FFFFFF"/>
              </a:highlight>
              <a:latin typeface="Söhne"/>
              <a:ea typeface="+mn-ea"/>
              <a:cs typeface="+mn-cs"/>
            </a:endParaRPr>
          </a:p>
          <a:p>
            <a:pPr marL="322326" indent="-322326" defTabSz="8595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56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Guarantees data integrity</a:t>
            </a:r>
          </a:p>
          <a:p>
            <a:pPr marL="322326" indent="-322326" defTabSz="8595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56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Locks resources preemptively</a:t>
            </a:r>
          </a:p>
          <a:p>
            <a:pPr marL="322326" indent="-322326" defTabSz="8595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56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Suitable for high contention and critical data scenarios</a:t>
            </a:r>
          </a:p>
          <a:p>
            <a:pPr marL="322326" indent="-322326" defTabSz="8595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56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May lead to performance bottlenecks and deadlock situations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4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BEF12-5861-EEF7-7E04-7ABF6705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Methodology : JMeter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AEC6-3B68-553C-E04B-2B90A005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3" y="2198362"/>
            <a:ext cx="7926579" cy="3917773"/>
          </a:xfrm>
        </p:spPr>
        <p:txBody>
          <a:bodyPr>
            <a:normAutofit/>
          </a:bodyPr>
          <a:lstStyle/>
          <a:p>
            <a:r>
              <a:rPr lang="en-US" sz="2000" b="1" i="0" dirty="0">
                <a:effectLst/>
                <a:highlight>
                  <a:srgbClr val="FFFFFF"/>
                </a:highlight>
                <a:latin typeface="Söhne"/>
              </a:rPr>
              <a:t>Testing: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 </a:t>
            </a:r>
            <a:endParaRPr lang="en-US" sz="2000" dirty="0"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    Simulate concurrent booking and modification requests.</a:t>
            </a:r>
          </a:p>
          <a:p>
            <a:r>
              <a:rPr lang="en-US" sz="2000" b="1" i="0" dirty="0">
                <a:effectLst/>
                <a:highlight>
                  <a:srgbClr val="FFFFFF"/>
                </a:highlight>
                <a:latin typeface="Söhne"/>
              </a:rPr>
              <a:t>Monitoring: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    Monitor system logs and metrics.</a:t>
            </a:r>
            <a:endParaRPr lang="en-US" sz="2000" dirty="0"/>
          </a:p>
        </p:txBody>
      </p:sp>
      <p:pic>
        <p:nvPicPr>
          <p:cNvPr id="1026" name="Picture 2" descr="Apache JMeter - Apache JMeter™">
            <a:extLst>
              <a:ext uri="{FF2B5EF4-FFF2-40B4-BE49-F238E27FC236}">
                <a16:creationId xmlns:a16="http://schemas.microsoft.com/office/drawing/2014/main" id="{97E84451-88A3-41CF-4BFB-58DD4F048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9359" y="4046862"/>
            <a:ext cx="4788505" cy="162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6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1A953-6C92-2ACE-24B3-C50EAEC4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/>
              <a:t>Preliminary Results	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20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14D7F45-83C9-5094-DADF-7D587BFD8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26" y="2514010"/>
            <a:ext cx="4567146" cy="97601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9B61074-9A09-20AB-A83E-ADB5D7339CC3}"/>
              </a:ext>
            </a:extLst>
          </p:cNvPr>
          <p:cNvSpPr/>
          <p:nvPr/>
        </p:nvSpPr>
        <p:spPr>
          <a:xfrm>
            <a:off x="3501847" y="2912696"/>
            <a:ext cx="204327" cy="1824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658BD86-139E-617B-A7EE-7B918763F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45" y="3805868"/>
            <a:ext cx="1668908" cy="241395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5061D7B-8820-2910-667B-BF3B615EE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83" y="1825625"/>
            <a:ext cx="3389970" cy="1780666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51232C4-A15C-5309-7805-E65B97EF1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30" y="4119152"/>
            <a:ext cx="3464474" cy="188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4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04FBB-E590-11A0-A8DE-F23E536C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F7D346-8369-DDD5-76F4-89C1CA3DC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16825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835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230</Words>
  <Application>Microsoft Office PowerPoint</Application>
  <PresentationFormat>Widescreen</PresentationFormat>
  <Paragraphs>32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Söhne</vt:lpstr>
      <vt:lpstr>Aptos</vt:lpstr>
      <vt:lpstr>Aptos Display</vt:lpstr>
      <vt:lpstr>Arial</vt:lpstr>
      <vt:lpstr>Office Theme</vt:lpstr>
      <vt:lpstr>Hotel Booking System</vt:lpstr>
      <vt:lpstr>Problem : Concurrency Issues</vt:lpstr>
      <vt:lpstr>Proposed Solution</vt:lpstr>
      <vt:lpstr>Methodology : JMeter</vt:lpstr>
      <vt:lpstr>Preliminary Results 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System</dc:title>
  <dc:creator>Yen-Fong Li</dc:creator>
  <cp:lastModifiedBy>Yen-Fong Li</cp:lastModifiedBy>
  <cp:revision>2</cp:revision>
  <dcterms:created xsi:type="dcterms:W3CDTF">2024-04-09T16:31:20Z</dcterms:created>
  <dcterms:modified xsi:type="dcterms:W3CDTF">2024-04-16T01:50:11Z</dcterms:modified>
</cp:coreProperties>
</file>