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012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7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2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98158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5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311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42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BA23EE7-A081-4CF7-8A12-858B2B5C1052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1FE5C41-1609-4F78-B033-BA8F508CC2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42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0588" y="3238979"/>
            <a:ext cx="10058400" cy="168946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физической структуры базы данных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6819" y="4928442"/>
            <a:ext cx="6831673" cy="1086237"/>
          </a:xfrm>
        </p:spPr>
        <p:txBody>
          <a:bodyPr/>
          <a:lstStyle/>
          <a:p>
            <a:pPr algn="r"/>
            <a:r>
              <a:rPr lang="ru-RU" sz="2000" dirty="0"/>
              <a:t>Выполнил студент группы мИИВТ-251</a:t>
            </a:r>
            <a:br>
              <a:rPr lang="ru-RU" sz="2000" dirty="0"/>
            </a:br>
            <a:r>
              <a:rPr lang="ru-RU" sz="2000" dirty="0"/>
              <a:t>Ивченко Ярослав Александрович</a:t>
            </a:r>
            <a:endParaRPr lang="en-US" sz="20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3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68383"/>
            <a:ext cx="9601200" cy="1485900"/>
          </a:xfrm>
        </p:spPr>
        <p:txBody>
          <a:bodyPr/>
          <a:lstStyle/>
          <a:p>
            <a:r>
              <a:rPr lang="ru-RU" b="1" dirty="0" smtClean="0"/>
              <a:t>Цель работы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48096"/>
            <a:ext cx="10619772" cy="3581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smtClean="0"/>
              <a:t>      Разработка </a:t>
            </a:r>
            <a:r>
              <a:rPr lang="ru-RU" sz="2400" dirty="0"/>
              <a:t>и реализация реляционной базы данных для автоматизации процесса бронирования туров с </a:t>
            </a:r>
            <a:r>
              <a:rPr lang="ru-RU" sz="2400" dirty="0" smtClean="0"/>
              <a:t>использованием: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err="1"/>
              <a:t>PostgreSQL</a:t>
            </a:r>
            <a:r>
              <a:rPr lang="ru-RU" sz="2400" dirty="0"/>
              <a:t> как СУБД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err="1"/>
              <a:t>Docker</a:t>
            </a:r>
            <a:r>
              <a:rPr lang="ru-RU" sz="2400" dirty="0"/>
              <a:t> для контейнеризации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 err="1"/>
              <a:t>DBeaver</a:t>
            </a:r>
            <a:r>
              <a:rPr lang="ru-RU" sz="2400" dirty="0"/>
              <a:t> для визуализации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028" name="Picture 4" descr="postgresql-logo | Unixm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94" y="2432299"/>
            <a:ext cx="4126283" cy="45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7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299" y="245961"/>
            <a:ext cx="10612429" cy="1485900"/>
          </a:xfrm>
        </p:spPr>
        <p:txBody>
          <a:bodyPr/>
          <a:lstStyle/>
          <a:p>
            <a:r>
              <a:rPr lang="ru-RU" b="1" dirty="0"/>
              <a:t>П</a:t>
            </a:r>
            <a:r>
              <a:rPr lang="ru-RU" b="1" dirty="0" smtClean="0"/>
              <a:t>опулярные СУБД</a:t>
            </a:r>
            <a:endParaRPr lang="en-US" b="1" dirty="0"/>
          </a:p>
        </p:txBody>
      </p:sp>
      <p:pic>
        <p:nvPicPr>
          <p:cNvPr id="2050" name="Picture 2" descr="Что такое база данных (БД) и система управления базами данных (СУБД)? Виды,  проектирование и использование баз данных для бизнес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38" y="1333302"/>
            <a:ext cx="7537579" cy="531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31157"/>
            <a:ext cx="9601200" cy="1485900"/>
          </a:xfrm>
        </p:spPr>
        <p:txBody>
          <a:bodyPr/>
          <a:lstStyle/>
          <a:p>
            <a:r>
              <a:rPr lang="ru-RU" b="1" dirty="0"/>
              <a:t>Физическая реализация</a:t>
            </a:r>
            <a:br>
              <a:rPr lang="ru-RU" b="1" dirty="0"/>
            </a:b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47" y="2474276"/>
            <a:ext cx="11095481" cy="18794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91" y="4910934"/>
            <a:ext cx="11036437" cy="1460554"/>
          </a:xfrm>
          <a:prstGeom prst="rect">
            <a:avLst/>
          </a:prstGeom>
        </p:spPr>
      </p:pic>
      <p:pic>
        <p:nvPicPr>
          <p:cNvPr id="3076" name="Picture 4" descr="Файл:Sql data base with logo.pn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424" y="211238"/>
            <a:ext cx="3449255" cy="16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53" y="4731683"/>
            <a:ext cx="10599903" cy="16764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53" y="550206"/>
            <a:ext cx="10599903" cy="15585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45" y="2442309"/>
            <a:ext cx="10631811" cy="195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73284"/>
            <a:ext cx="9601200" cy="1485900"/>
          </a:xfrm>
        </p:spPr>
        <p:txBody>
          <a:bodyPr/>
          <a:lstStyle/>
          <a:p>
            <a:r>
              <a:rPr lang="ru-RU" b="1" dirty="0"/>
              <a:t>Визуализация </a:t>
            </a:r>
            <a:r>
              <a:rPr lang="en-US" b="1" dirty="0"/>
              <a:t>ERD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66" y="1332021"/>
            <a:ext cx="9311405" cy="52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45962"/>
            <a:ext cx="9601200" cy="1485900"/>
          </a:xfrm>
        </p:spPr>
        <p:txBody>
          <a:bodyPr/>
          <a:lstStyle/>
          <a:p>
            <a:r>
              <a:rPr lang="ru-RU" b="1" dirty="0"/>
              <a:t>Тестирование функциональности</a:t>
            </a:r>
            <a:br>
              <a:rPr lang="ru-RU" b="1" dirty="0"/>
            </a:b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279" y="4132161"/>
            <a:ext cx="10156785" cy="2257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1616115"/>
            <a:ext cx="95725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INTO Client (</a:t>
            </a:r>
            <a:r>
              <a:rPr lang="en-US" dirty="0" err="1"/>
              <a:t>FullName</a:t>
            </a:r>
            <a:r>
              <a:rPr lang="en-US" dirty="0"/>
              <a:t>, Phone, Email, </a:t>
            </a:r>
            <a:r>
              <a:rPr lang="en-US" dirty="0" err="1"/>
              <a:t>PassportNumber</a:t>
            </a:r>
            <a:r>
              <a:rPr lang="en-US" dirty="0"/>
              <a:t>) </a:t>
            </a:r>
          </a:p>
          <a:p>
            <a:r>
              <a:rPr lang="en-US" dirty="0"/>
              <a:t>VALUES </a:t>
            </a:r>
          </a:p>
          <a:p>
            <a:r>
              <a:rPr lang="en-US" dirty="0"/>
              <a:t>    ('</a:t>
            </a:r>
            <a:r>
              <a:rPr lang="ru-RU" dirty="0"/>
              <a:t>Иванов Иван Иванович', '+79161234567', '</a:t>
            </a:r>
            <a:r>
              <a:rPr lang="en-US" dirty="0"/>
              <a:t>ivanov@mail.ru', '1234567890'),</a:t>
            </a:r>
          </a:p>
          <a:p>
            <a:r>
              <a:rPr lang="en-US" dirty="0"/>
              <a:t>    ('</a:t>
            </a:r>
            <a:r>
              <a:rPr lang="ru-RU" dirty="0"/>
              <a:t>Петрова Анна Сергеевна', '+79161234568', '</a:t>
            </a:r>
            <a:r>
              <a:rPr lang="en-US" dirty="0"/>
              <a:t>petrova@mail.ru', '1234567891'),</a:t>
            </a:r>
          </a:p>
          <a:p>
            <a:r>
              <a:rPr lang="en-US" dirty="0"/>
              <a:t>    ('</a:t>
            </a:r>
            <a:r>
              <a:rPr lang="ru-RU" dirty="0"/>
              <a:t>Сидоров Алексей Владимирович', '+79161234569', '</a:t>
            </a:r>
            <a:r>
              <a:rPr lang="en-US" dirty="0"/>
              <a:t>sidorov@mail.ru', '1234567892'),</a:t>
            </a:r>
          </a:p>
          <a:p>
            <a:r>
              <a:rPr lang="en-US" dirty="0"/>
              <a:t>    ('</a:t>
            </a:r>
            <a:r>
              <a:rPr lang="ru-RU" dirty="0"/>
              <a:t>Козлова Мария Дмитриевна', '+79161234570', '</a:t>
            </a:r>
            <a:r>
              <a:rPr lang="en-US" dirty="0" err="1"/>
              <a:t>kozlov</a:t>
            </a:r>
            <a:r>
              <a:rPr lang="ru-RU" dirty="0"/>
              <a:t>а@</a:t>
            </a:r>
            <a:r>
              <a:rPr lang="en-US" dirty="0"/>
              <a:t>mail.ru', '1234567893'),</a:t>
            </a:r>
          </a:p>
          <a:p>
            <a:r>
              <a:rPr lang="en-US" dirty="0"/>
              <a:t>    ('</a:t>
            </a:r>
            <a:r>
              <a:rPr lang="ru-RU" dirty="0"/>
              <a:t>Федоров Дмитрий Александрович', '+79161234571', '</a:t>
            </a:r>
            <a:r>
              <a:rPr lang="en-US" dirty="0"/>
              <a:t>fedorov@mail.ru', '1234567894');</a:t>
            </a:r>
          </a:p>
        </p:txBody>
      </p:sp>
    </p:spTree>
    <p:extLst>
      <p:ext uri="{BB962C8B-B14F-4D97-AF65-F5344CB8AC3E}">
        <p14:creationId xmlns:p14="http://schemas.microsoft.com/office/powerpoint/2010/main" val="82590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25</TotalTime>
  <Words>133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Разработка физической структуры базы данных</vt:lpstr>
      <vt:lpstr>Цель работы</vt:lpstr>
      <vt:lpstr>Популярные СУБД</vt:lpstr>
      <vt:lpstr>Физическая реализация </vt:lpstr>
      <vt:lpstr>Презентация PowerPoint</vt:lpstr>
      <vt:lpstr>Визуализация ERD </vt:lpstr>
      <vt:lpstr>Тестирование функциональности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физической структуры базы данных</dc:title>
  <dc:creator>Yaroslav</dc:creator>
  <cp:lastModifiedBy>Yaroslav</cp:lastModifiedBy>
  <cp:revision>7</cp:revision>
  <dcterms:created xsi:type="dcterms:W3CDTF">2025-09-25T22:52:54Z</dcterms:created>
  <dcterms:modified xsi:type="dcterms:W3CDTF">2025-09-25T23:17:59Z</dcterms:modified>
</cp:coreProperties>
</file>