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41095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3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09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9604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59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62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3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1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744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36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F4AA94-80FB-4BAD-9590-AFF164DB297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AEB4AB6-C020-4CCB-B1B5-4695571FEF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656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67082" y="2415471"/>
            <a:ext cx="8361229" cy="2098226"/>
          </a:xfrm>
        </p:spPr>
        <p:txBody>
          <a:bodyPr/>
          <a:lstStyle/>
          <a:p>
            <a:r>
              <a:rPr lang="ru-RU" dirty="0"/>
              <a:t>Развертывание </a:t>
            </a:r>
            <a:r>
              <a:rPr lang="en-US" dirty="0"/>
              <a:t>PostgreSQL </a:t>
            </a:r>
            <a:r>
              <a:rPr lang="ru-RU" dirty="0"/>
              <a:t>в </a:t>
            </a:r>
            <a:r>
              <a:rPr lang="en-US" dirty="0"/>
              <a:t>Docker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34237" y="4957765"/>
            <a:ext cx="6831673" cy="1086237"/>
          </a:xfrm>
        </p:spPr>
        <p:txBody>
          <a:bodyPr/>
          <a:lstStyle/>
          <a:p>
            <a:pPr algn="r"/>
            <a:r>
              <a:rPr lang="ru-RU" sz="2000" dirty="0"/>
              <a:t>Выполнил студент группы мИИВТ-251</a:t>
            </a:r>
            <a:br>
              <a:rPr lang="ru-RU" sz="2000" dirty="0"/>
            </a:br>
            <a:r>
              <a:rPr lang="ru-RU" sz="2000" dirty="0"/>
              <a:t>Ивченко Ярослав Александрович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02623"/>
            <a:ext cx="9601200" cy="1485900"/>
          </a:xfrm>
        </p:spPr>
        <p:txBody>
          <a:bodyPr/>
          <a:lstStyle/>
          <a:p>
            <a:r>
              <a:rPr lang="ru-RU" b="1" dirty="0" smtClean="0"/>
              <a:t>Цель работы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4782" y="1045573"/>
            <a:ext cx="9601200" cy="3581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Освоить технологии контейнеризации на примере </a:t>
            </a:r>
            <a:r>
              <a:rPr lang="ru-RU" sz="3200" dirty="0" err="1"/>
              <a:t>Docker</a:t>
            </a:r>
            <a:endParaRPr lang="en-US" sz="3200" dirty="0"/>
          </a:p>
        </p:txBody>
      </p:sp>
      <p:pic>
        <p:nvPicPr>
          <p:cNvPr id="2054" name="Picture 6" descr="Что такое Docker? Структура и преимущества | Serversp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9" y="3048043"/>
            <a:ext cx="4075765" cy="350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cker · GitHu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789" y="2980786"/>
            <a:ext cx="3639670" cy="363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56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530" y="372035"/>
            <a:ext cx="9601200" cy="1485900"/>
          </a:xfrm>
        </p:spPr>
        <p:txBody>
          <a:bodyPr/>
          <a:lstStyle/>
          <a:p>
            <a:r>
              <a:rPr lang="ru-RU" b="1" dirty="0" smtClean="0"/>
              <a:t>Установка программ</a:t>
            </a:r>
            <a:endParaRPr lang="en-US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98" y="2949773"/>
            <a:ext cx="6432364" cy="351022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526" y="1524833"/>
            <a:ext cx="5435503" cy="30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4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11331"/>
            <a:ext cx="9601200" cy="1485900"/>
          </a:xfrm>
        </p:spPr>
        <p:txBody>
          <a:bodyPr/>
          <a:lstStyle/>
          <a:p>
            <a:r>
              <a:rPr lang="en-US" b="1" dirty="0" err="1"/>
              <a:t>Dockerfile</a:t>
            </a:r>
            <a:r>
              <a:rPr lang="en-US" b="1" dirty="0"/>
              <a:t> - </a:t>
            </a:r>
            <a:r>
              <a:rPr lang="ru-RU" b="1" dirty="0"/>
              <a:t>основа образа</a:t>
            </a:r>
            <a:br>
              <a:rPr lang="ru-RU" b="1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35" y="1372189"/>
            <a:ext cx="821169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06828"/>
            <a:ext cx="9601200" cy="1485900"/>
          </a:xfrm>
        </p:spPr>
        <p:txBody>
          <a:bodyPr/>
          <a:lstStyle/>
          <a:p>
            <a:r>
              <a:rPr lang="ru-RU" b="1" dirty="0"/>
              <a:t>Сборка и запуск контейнера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4846" y="1589314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build -t </a:t>
            </a:r>
            <a:r>
              <a:rPr lang="en-US" dirty="0" err="1"/>
              <a:t>d_img:latest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 run -d -p 5432:5432 --name </a:t>
            </a:r>
            <a:r>
              <a:rPr lang="en-US" dirty="0" err="1"/>
              <a:t>d_cont</a:t>
            </a:r>
            <a:r>
              <a:rPr lang="en-US" dirty="0"/>
              <a:t> </a:t>
            </a:r>
            <a:r>
              <a:rPr lang="en-US" dirty="0" err="1"/>
              <a:t>d_img:latest</a:t>
            </a:r>
            <a:endParaRPr lang="en-US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17172" y="2786153"/>
            <a:ext cx="10402389" cy="336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9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59080"/>
            <a:ext cx="9601200" cy="1485900"/>
          </a:xfrm>
        </p:spPr>
        <p:txBody>
          <a:bodyPr/>
          <a:lstStyle/>
          <a:p>
            <a:r>
              <a:rPr lang="ru-RU" b="1" dirty="0"/>
              <a:t>Работа с БД через </a:t>
            </a:r>
            <a:r>
              <a:rPr lang="ru-RU" b="1" dirty="0" err="1"/>
              <a:t>DBeaver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20975" y="1843133"/>
            <a:ext cx="10957515" cy="37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8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337457"/>
            <a:ext cx="9601200" cy="1485900"/>
          </a:xfrm>
        </p:spPr>
        <p:txBody>
          <a:bodyPr/>
          <a:lstStyle/>
          <a:p>
            <a:r>
              <a:rPr lang="en-US" b="1" dirty="0"/>
              <a:t>Volumes - </a:t>
            </a:r>
            <a:r>
              <a:rPr lang="ru-RU" b="1" dirty="0"/>
              <a:t>сохранение данных</a:t>
            </a:r>
            <a:br>
              <a:rPr lang="ru-RU" b="1" dirty="0"/>
            </a:b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28" y="2847704"/>
            <a:ext cx="9279472" cy="3300548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237725" y="1817914"/>
            <a:ext cx="1038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docker</a:t>
            </a:r>
            <a:r>
              <a:rPr lang="en-US" dirty="0"/>
              <a:t> run -d -p 5432:5432 --name </a:t>
            </a:r>
            <a:r>
              <a:rPr lang="en-US" dirty="0" err="1" smtClean="0"/>
              <a:t>d_cont</a:t>
            </a:r>
            <a:r>
              <a:rPr lang="ru-RU" dirty="0" smtClean="0"/>
              <a:t>_</a:t>
            </a:r>
            <a:r>
              <a:rPr lang="en-US" dirty="0" err="1" smtClean="0"/>
              <a:t>vol</a:t>
            </a:r>
            <a:r>
              <a:rPr lang="en-US" dirty="0" smtClean="0"/>
              <a:t>  </a:t>
            </a:r>
            <a:r>
              <a:rPr lang="en-US" dirty="0"/>
              <a:t>-</a:t>
            </a:r>
            <a:r>
              <a:rPr lang="en-US" dirty="0" smtClean="0"/>
              <a:t>v d</a:t>
            </a:r>
            <a:r>
              <a:rPr lang="en-US" dirty="0"/>
              <a:t>:\docker_data:/</a:t>
            </a:r>
            <a:r>
              <a:rPr lang="en-US" dirty="0" smtClean="0"/>
              <a:t>var/lib/postgresql/data </a:t>
            </a:r>
            <a:r>
              <a:rPr lang="en-US" dirty="0" err="1"/>
              <a:t>d_img:latest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21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137160"/>
            <a:ext cx="9601200" cy="1485900"/>
          </a:xfrm>
        </p:spPr>
        <p:txBody>
          <a:bodyPr/>
          <a:lstStyle/>
          <a:p>
            <a:r>
              <a:rPr lang="en-US" b="1" dirty="0"/>
              <a:t>Docker Compose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756"/>
          <a:stretch/>
        </p:blipFill>
        <p:spPr>
          <a:xfrm>
            <a:off x="2046516" y="1314425"/>
            <a:ext cx="8574728" cy="29788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08" y="4678748"/>
            <a:ext cx="10518867" cy="15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215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28</TotalTime>
  <Words>74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Развертывание PostgreSQL в Docker</vt:lpstr>
      <vt:lpstr>Цель работы </vt:lpstr>
      <vt:lpstr>Установка программ</vt:lpstr>
      <vt:lpstr>Dockerfile - основа образа </vt:lpstr>
      <vt:lpstr>Сборка и запуск контейнера </vt:lpstr>
      <vt:lpstr>Работа с БД через DBeaver </vt:lpstr>
      <vt:lpstr>Volumes - сохранение данных </vt:lpstr>
      <vt:lpstr>Docker Compose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Развертывание PostgreSQL в Docker</dc:title>
  <dc:creator>Yaroslav</dc:creator>
  <cp:lastModifiedBy>Yaroslav</cp:lastModifiedBy>
  <cp:revision>12</cp:revision>
  <dcterms:created xsi:type="dcterms:W3CDTF">2025-09-23T00:08:34Z</dcterms:created>
  <dcterms:modified xsi:type="dcterms:W3CDTF">2025-09-23T14:50:21Z</dcterms:modified>
</cp:coreProperties>
</file>