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1" r:id="rId2"/>
    <p:sldId id="372" r:id="rId3"/>
    <p:sldId id="368" r:id="rId4"/>
    <p:sldId id="370" r:id="rId5"/>
    <p:sldId id="371" r:id="rId6"/>
    <p:sldId id="3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6" autoAdjust="0"/>
    <p:restoredTop sz="94706" autoAdjust="0"/>
  </p:normalViewPr>
  <p:slideViewPr>
    <p:cSldViewPr>
      <p:cViewPr varScale="1">
        <p:scale>
          <a:sx n="94" d="100"/>
          <a:sy n="94" d="100"/>
        </p:scale>
        <p:origin x="75" y="17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12/17/2019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12/17/2019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12/17/2019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12/17/2019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12/17/2019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12/17/2019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12/17/2019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12/17/2019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12/17/2019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Colorful Tunes PCB Design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11/26/2019</a:t>
            </a:r>
          </a:p>
          <a:p>
            <a:r>
              <a:rPr lang="en-US" dirty="0"/>
              <a:t>Jorge F. Tito Arce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96984-A6C9-4AA9-9C70-20D83BC1C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Board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3C314-1DC7-411C-9C4B-154666DBD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Electrical components on two sides</a:t>
            </a:r>
          </a:p>
          <a:p>
            <a:r>
              <a:rPr lang="en-US" dirty="0"/>
              <a:t>Top layer </a:t>
            </a:r>
            <a:r>
              <a:rPr lang="en-US" dirty="0">
                <a:sym typeface="Wingdings" panose="05000000000000000000" pitchFamily="2" charset="2"/>
              </a:rPr>
              <a:t> Components the user interacts with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Hex Display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Potentiometer: User turns this knob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Switch: User turns on device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RBG LED</a:t>
            </a:r>
          </a:p>
          <a:p>
            <a:r>
              <a:rPr lang="en-US" dirty="0">
                <a:sym typeface="Wingdings" panose="05000000000000000000" pitchFamily="2" charset="2"/>
              </a:rPr>
              <a:t>Bottom Layer  Components the user does not interact with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Pocket Beagle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3-prong connector for Servo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4-prong connector for Color Sensor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USB</a:t>
            </a:r>
          </a:p>
        </p:txBody>
      </p:sp>
    </p:spTree>
    <p:extLst>
      <p:ext uri="{BB962C8B-B14F-4D97-AF65-F5344CB8AC3E}">
        <p14:creationId xmlns:p14="http://schemas.microsoft.com/office/powerpoint/2010/main" val="391204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Block Diagram</a:t>
            </a:r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E16FC4A2-693B-4045-A271-006739D16D1A}"/>
              </a:ext>
            </a:extLst>
          </p:cNvPr>
          <p:cNvGrpSpPr/>
          <p:nvPr/>
        </p:nvGrpSpPr>
        <p:grpSpPr>
          <a:xfrm>
            <a:off x="8646362" y="855768"/>
            <a:ext cx="1300480" cy="1600200"/>
            <a:chOff x="8719820" y="1409700"/>
            <a:chExt cx="1300480" cy="16002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A8E326A-BE97-4A4D-B473-6AF1E21E12DF}"/>
                </a:ext>
              </a:extLst>
            </p:cNvPr>
            <p:cNvSpPr/>
            <p:nvPr/>
          </p:nvSpPr>
          <p:spPr>
            <a:xfrm>
              <a:off x="8724900" y="1409700"/>
              <a:ext cx="1295400" cy="16002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Servo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BD38777-49FC-4130-81D4-8C4B7C776DF9}"/>
                </a:ext>
              </a:extLst>
            </p:cNvPr>
            <p:cNvSpPr txBox="1"/>
            <p:nvPr/>
          </p:nvSpPr>
          <p:spPr>
            <a:xfrm>
              <a:off x="8719820" y="1600200"/>
              <a:ext cx="5854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Power</a:t>
              </a:r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DDD3F31-2F46-4EAB-A73A-B7CB370AA13C}"/>
                </a:ext>
              </a:extLst>
            </p:cNvPr>
            <p:cNvSpPr txBox="1"/>
            <p:nvPr/>
          </p:nvSpPr>
          <p:spPr>
            <a:xfrm>
              <a:off x="8719820" y="1861810"/>
              <a:ext cx="5293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PWM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4641295-1E2E-43DB-8C1F-07C85424199E}"/>
                </a:ext>
              </a:extLst>
            </p:cNvPr>
            <p:cNvSpPr txBox="1"/>
            <p:nvPr/>
          </p:nvSpPr>
          <p:spPr>
            <a:xfrm>
              <a:off x="8727440" y="2435855"/>
              <a:ext cx="4700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GND</a:t>
              </a:r>
            </a:p>
          </p:txBody>
        </p:sp>
      </p:grp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46AF9ED-B878-4954-A8C7-850608050FF3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7127176" y="1177073"/>
            <a:ext cx="1519186" cy="1109668"/>
          </a:xfrm>
          <a:prstGeom prst="bentConnector3">
            <a:avLst>
              <a:gd name="adj1" fmla="val 426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1625AF4-F21B-427C-881B-AD1956716265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7110960" y="1438683"/>
            <a:ext cx="1535402" cy="112666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20D763F-A18E-4C19-91FE-2D94926B965F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 flipV="1">
            <a:off x="7128232" y="2005034"/>
            <a:ext cx="1525750" cy="909187"/>
          </a:xfrm>
          <a:prstGeom prst="bentConnector3">
            <a:avLst>
              <a:gd name="adj1" fmla="val 543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4E5F0D84-78A0-4CFD-ABF9-5A45D6C71BD3}"/>
              </a:ext>
            </a:extLst>
          </p:cNvPr>
          <p:cNvGrpSpPr/>
          <p:nvPr/>
        </p:nvGrpSpPr>
        <p:grpSpPr>
          <a:xfrm>
            <a:off x="8715339" y="2662901"/>
            <a:ext cx="2277164" cy="924562"/>
            <a:chOff x="8657537" y="3289290"/>
            <a:chExt cx="2277164" cy="924562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4DB938D7-7A01-45D2-BF84-6DB7D57A5FBB}"/>
                </a:ext>
              </a:extLst>
            </p:cNvPr>
            <p:cNvSpPr/>
            <p:nvPr/>
          </p:nvSpPr>
          <p:spPr>
            <a:xfrm>
              <a:off x="8657537" y="3289290"/>
              <a:ext cx="2277164" cy="91440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Color Sensor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97B25B0-837A-41DE-B3AD-8ACBA1053379}"/>
                </a:ext>
              </a:extLst>
            </p:cNvPr>
            <p:cNvSpPr txBox="1"/>
            <p:nvPr/>
          </p:nvSpPr>
          <p:spPr>
            <a:xfrm>
              <a:off x="8833633" y="3952242"/>
              <a:ext cx="3577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5V</a:t>
              </a:r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D6896A9-95D5-4E8A-8DF0-875545A746A6}"/>
                </a:ext>
              </a:extLst>
            </p:cNvPr>
            <p:cNvSpPr txBox="1"/>
            <p:nvPr/>
          </p:nvSpPr>
          <p:spPr>
            <a:xfrm>
              <a:off x="9264540" y="3942081"/>
              <a:ext cx="4988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GND</a:t>
              </a:r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21E5FB3-ADF6-4369-8FBE-B3A5773CCBC3}"/>
                </a:ext>
              </a:extLst>
            </p:cNvPr>
            <p:cNvSpPr txBox="1"/>
            <p:nvPr/>
          </p:nvSpPr>
          <p:spPr>
            <a:xfrm>
              <a:off x="9831427" y="3942081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SCL</a:t>
              </a:r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E683807-2C5B-440B-851A-2A1FE5977E57}"/>
                </a:ext>
              </a:extLst>
            </p:cNvPr>
            <p:cNvSpPr txBox="1"/>
            <p:nvPr/>
          </p:nvSpPr>
          <p:spPr>
            <a:xfrm>
              <a:off x="10247848" y="3937003"/>
              <a:ext cx="4764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SDA</a:t>
              </a:r>
              <a:endParaRPr lang="en-US" dirty="0"/>
            </a:p>
          </p:txBody>
        </p:sp>
      </p:grp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A91D846B-C642-41E3-9027-B9BECBDC2832}"/>
              </a:ext>
            </a:extLst>
          </p:cNvPr>
          <p:cNvCxnSpPr>
            <a:cxnSpLocks/>
            <a:stCxn id="31" idx="3"/>
            <a:endCxn id="26" idx="2"/>
          </p:cNvCxnSpPr>
          <p:nvPr/>
        </p:nvCxnSpPr>
        <p:spPr>
          <a:xfrm flipV="1">
            <a:off x="7125149" y="3577302"/>
            <a:ext cx="2446621" cy="30930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C790C384-A1EB-46A6-BE22-27BCAA9BF7E6}"/>
              </a:ext>
            </a:extLst>
          </p:cNvPr>
          <p:cNvCxnSpPr>
            <a:cxnSpLocks/>
            <a:stCxn id="32" idx="3"/>
            <a:endCxn id="27" idx="2"/>
          </p:cNvCxnSpPr>
          <p:nvPr/>
        </p:nvCxnSpPr>
        <p:spPr>
          <a:xfrm flipV="1">
            <a:off x="7124474" y="3577302"/>
            <a:ext cx="2994946" cy="52423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F2F881C6-2E2F-45F3-A890-44E3A06F4446}"/>
              </a:ext>
            </a:extLst>
          </p:cNvPr>
          <p:cNvGrpSpPr/>
          <p:nvPr/>
        </p:nvGrpSpPr>
        <p:grpSpPr>
          <a:xfrm>
            <a:off x="8657537" y="5217060"/>
            <a:ext cx="2277164" cy="914401"/>
            <a:chOff x="8657537" y="5217060"/>
            <a:chExt cx="2277164" cy="914401"/>
          </a:xfrm>
        </p:grpSpPr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EF398620-BB69-409F-A2E6-E5E0BD2EB832}"/>
                </a:ext>
              </a:extLst>
            </p:cNvPr>
            <p:cNvSpPr/>
            <p:nvPr/>
          </p:nvSpPr>
          <p:spPr>
            <a:xfrm>
              <a:off x="8657537" y="5217060"/>
              <a:ext cx="2277164" cy="91440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Hex Display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189D754-71BB-4DC7-96E1-6EB146932014}"/>
                </a:ext>
              </a:extLst>
            </p:cNvPr>
            <p:cNvSpPr txBox="1"/>
            <p:nvPr/>
          </p:nvSpPr>
          <p:spPr>
            <a:xfrm>
              <a:off x="8833633" y="5241578"/>
              <a:ext cx="3577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5V</a:t>
              </a:r>
              <a:endParaRPr lang="en-US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A78101B-29A1-4F0B-B42E-39B7C4F717F6}"/>
                </a:ext>
              </a:extLst>
            </p:cNvPr>
            <p:cNvSpPr txBox="1"/>
            <p:nvPr/>
          </p:nvSpPr>
          <p:spPr>
            <a:xfrm>
              <a:off x="9264540" y="5231417"/>
              <a:ext cx="4988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GND</a:t>
              </a:r>
              <a:endParaRPr lang="en-US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A3AA1B8-D144-4075-98CD-B30BB9988546}"/>
                </a:ext>
              </a:extLst>
            </p:cNvPr>
            <p:cNvSpPr txBox="1"/>
            <p:nvPr/>
          </p:nvSpPr>
          <p:spPr>
            <a:xfrm>
              <a:off x="9831427" y="5231417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SCL</a:t>
              </a:r>
              <a:endParaRPr lang="en-US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BFDCEF7-6087-40DF-B345-9CEB3E2AF3F3}"/>
                </a:ext>
              </a:extLst>
            </p:cNvPr>
            <p:cNvSpPr txBox="1"/>
            <p:nvPr/>
          </p:nvSpPr>
          <p:spPr>
            <a:xfrm>
              <a:off x="10247848" y="5226339"/>
              <a:ext cx="4764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SDA</a:t>
              </a:r>
              <a:endParaRPr lang="en-US" dirty="0"/>
            </a:p>
          </p:txBody>
        </p:sp>
      </p:grp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4964EA76-929F-487A-A90F-4FF0C5BEE455}"/>
              </a:ext>
            </a:extLst>
          </p:cNvPr>
          <p:cNvCxnSpPr>
            <a:cxnSpLocks/>
            <a:stCxn id="105" idx="2"/>
            <a:endCxn id="112" idx="0"/>
          </p:cNvCxnSpPr>
          <p:nvPr/>
        </p:nvCxnSpPr>
        <p:spPr>
          <a:xfrm rot="16200000" flipH="1">
            <a:off x="7008714" y="3237763"/>
            <a:ext cx="360755" cy="3646874"/>
          </a:xfrm>
          <a:prstGeom prst="bentConnector3">
            <a:avLst>
              <a:gd name="adj1" fmla="val 739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9D383664-4029-4763-9071-46F3782031D8}"/>
              </a:ext>
            </a:extLst>
          </p:cNvPr>
          <p:cNvCxnSpPr>
            <a:cxnSpLocks/>
            <a:stCxn id="106" idx="2"/>
            <a:endCxn id="113" idx="0"/>
          </p:cNvCxnSpPr>
          <p:nvPr/>
        </p:nvCxnSpPr>
        <p:spPr>
          <a:xfrm rot="16200000" flipH="1">
            <a:off x="7434125" y="3151573"/>
            <a:ext cx="341253" cy="381843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54DE4F0F-BC36-4383-83C0-C1B263A67EBE}"/>
              </a:ext>
            </a:extLst>
          </p:cNvPr>
          <p:cNvCxnSpPr>
            <a:cxnSpLocks/>
            <a:stCxn id="109" idx="2"/>
            <a:endCxn id="114" idx="0"/>
          </p:cNvCxnSpPr>
          <p:nvPr/>
        </p:nvCxnSpPr>
        <p:spPr>
          <a:xfrm rot="16200000" flipH="1">
            <a:off x="7903308" y="3073106"/>
            <a:ext cx="348871" cy="3967750"/>
          </a:xfrm>
          <a:prstGeom prst="bentConnector3">
            <a:avLst>
              <a:gd name="adj1" fmla="val 281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C8C5077B-1C94-4C25-95FC-4C1A331624AA}"/>
              </a:ext>
            </a:extLst>
          </p:cNvPr>
          <p:cNvCxnSpPr>
            <a:cxnSpLocks/>
            <a:stCxn id="110" idx="2"/>
            <a:endCxn id="115" idx="0"/>
          </p:cNvCxnSpPr>
          <p:nvPr/>
        </p:nvCxnSpPr>
        <p:spPr>
          <a:xfrm rot="16200000" flipH="1">
            <a:off x="8304924" y="3045208"/>
            <a:ext cx="339123" cy="4023137"/>
          </a:xfrm>
          <a:prstGeom prst="bentConnector3">
            <a:avLst>
              <a:gd name="adj1" fmla="val 50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C0572BF1-7D27-403A-9B72-9FCF79C0B161}"/>
              </a:ext>
            </a:extLst>
          </p:cNvPr>
          <p:cNvGrpSpPr/>
          <p:nvPr/>
        </p:nvGrpSpPr>
        <p:grpSpPr>
          <a:xfrm>
            <a:off x="4362089" y="1524006"/>
            <a:ext cx="2766143" cy="3366158"/>
            <a:chOff x="4528662" y="1790700"/>
            <a:chExt cx="2599570" cy="309946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12F08BA-CA67-4509-BA44-FFC193E070DF}"/>
                </a:ext>
              </a:extLst>
            </p:cNvPr>
            <p:cNvSpPr/>
            <p:nvPr/>
          </p:nvSpPr>
          <p:spPr>
            <a:xfrm>
              <a:off x="4528662" y="1790700"/>
              <a:ext cx="2590958" cy="30861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Pocket Beagle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E1E5F7D-A815-4078-85E1-8FF8797D2D21}"/>
                </a:ext>
              </a:extLst>
            </p:cNvPr>
            <p:cNvSpPr txBox="1"/>
            <p:nvPr/>
          </p:nvSpPr>
          <p:spPr>
            <a:xfrm>
              <a:off x="6769450" y="2362200"/>
              <a:ext cx="3577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5V</a:t>
              </a:r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CAFD98-5350-42BF-AF5F-5486810BE375}"/>
                </a:ext>
              </a:extLst>
            </p:cNvPr>
            <p:cNvSpPr txBox="1"/>
            <p:nvPr/>
          </p:nvSpPr>
          <p:spPr>
            <a:xfrm>
              <a:off x="6582688" y="2618730"/>
              <a:ext cx="5293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PWM</a:t>
              </a:r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0819D5F-DD89-4BBB-ABFD-AAB18D75FAEC}"/>
                </a:ext>
              </a:extLst>
            </p:cNvPr>
            <p:cNvSpPr txBox="1"/>
            <p:nvPr/>
          </p:nvSpPr>
          <p:spPr>
            <a:xfrm>
              <a:off x="6658232" y="2947660"/>
              <a:ext cx="4700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GND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BC977D6-AC1F-459B-8E56-7A67071AB47F}"/>
                </a:ext>
              </a:extLst>
            </p:cNvPr>
            <p:cNvSpPr txBox="1"/>
            <p:nvPr/>
          </p:nvSpPr>
          <p:spPr>
            <a:xfrm>
              <a:off x="6768180" y="3619500"/>
              <a:ext cx="3577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5V</a:t>
              </a:r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F59165F-8A5C-422F-9308-15F6B85374B6}"/>
                </a:ext>
              </a:extLst>
            </p:cNvPr>
            <p:cNvSpPr txBox="1"/>
            <p:nvPr/>
          </p:nvSpPr>
          <p:spPr>
            <a:xfrm>
              <a:off x="6626480" y="3835315"/>
              <a:ext cx="4988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GND</a:t>
              </a:r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16B03AF-412B-4837-A13D-753BCBBF5F3D}"/>
                </a:ext>
              </a:extLst>
            </p:cNvPr>
            <p:cNvSpPr txBox="1"/>
            <p:nvPr/>
          </p:nvSpPr>
          <p:spPr>
            <a:xfrm>
              <a:off x="6664318" y="4033213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SCL</a:t>
              </a:r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1C18194-50AC-48CF-A799-3271BD68D191}"/>
                </a:ext>
              </a:extLst>
            </p:cNvPr>
            <p:cNvSpPr txBox="1"/>
            <p:nvPr/>
          </p:nvSpPr>
          <p:spPr>
            <a:xfrm>
              <a:off x="6648288" y="4249028"/>
              <a:ext cx="4764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SDA</a:t>
              </a:r>
              <a:endParaRPr lang="en-US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E25145ED-09D0-403B-B631-297D826CC3FB}"/>
                </a:ext>
              </a:extLst>
            </p:cNvPr>
            <p:cNvSpPr txBox="1"/>
            <p:nvPr/>
          </p:nvSpPr>
          <p:spPr>
            <a:xfrm rot="16200000">
              <a:off x="6224943" y="3883141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I2C1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8D9ECA2-90DF-497F-B383-89C604CF4042}"/>
                </a:ext>
              </a:extLst>
            </p:cNvPr>
            <p:cNvSpPr txBox="1"/>
            <p:nvPr/>
          </p:nvSpPr>
          <p:spPr>
            <a:xfrm>
              <a:off x="5614266" y="4219131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I2C2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48735FE-9784-4E5F-99B5-70DDD60BD76D}"/>
                </a:ext>
              </a:extLst>
            </p:cNvPr>
            <p:cNvSpPr txBox="1"/>
            <p:nvPr/>
          </p:nvSpPr>
          <p:spPr>
            <a:xfrm>
              <a:off x="5292899" y="4619952"/>
              <a:ext cx="3577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5V</a:t>
              </a:r>
              <a:endParaRPr lang="en-US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63FC2F3-C89A-4693-AF43-0849F771980D}"/>
                </a:ext>
              </a:extLst>
            </p:cNvPr>
            <p:cNvSpPr txBox="1"/>
            <p:nvPr/>
          </p:nvSpPr>
          <p:spPr>
            <a:xfrm>
              <a:off x="5532382" y="4628553"/>
              <a:ext cx="4988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GND</a:t>
              </a:r>
              <a:endParaRPr lang="en-US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7CE9E99-FD60-4F55-B2B5-4BE885286B33}"/>
                </a:ext>
              </a:extLst>
            </p:cNvPr>
            <p:cNvSpPr txBox="1"/>
            <p:nvPr/>
          </p:nvSpPr>
          <p:spPr>
            <a:xfrm>
              <a:off x="5925965" y="4621539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SCL</a:t>
              </a:r>
              <a:endParaRPr lang="en-US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918C1EE-98A1-40C9-BA64-AF809929A7B2}"/>
                </a:ext>
              </a:extLst>
            </p:cNvPr>
            <p:cNvSpPr txBox="1"/>
            <p:nvPr/>
          </p:nvSpPr>
          <p:spPr>
            <a:xfrm>
              <a:off x="6264775" y="4625839"/>
              <a:ext cx="4764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SDA</a:t>
              </a:r>
              <a:endParaRPr lang="en-US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C59D941-5BD5-4548-9168-C08E6C680F7F}"/>
                </a:ext>
              </a:extLst>
            </p:cNvPr>
            <p:cNvSpPr txBox="1"/>
            <p:nvPr/>
          </p:nvSpPr>
          <p:spPr>
            <a:xfrm>
              <a:off x="4537332" y="2650085"/>
              <a:ext cx="5293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PWM</a:t>
              </a:r>
              <a:endParaRPr lang="en-US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19659C02-1ED1-45CA-9C00-191566CEB899}"/>
                </a:ext>
              </a:extLst>
            </p:cNvPr>
            <p:cNvSpPr txBox="1"/>
            <p:nvPr/>
          </p:nvSpPr>
          <p:spPr>
            <a:xfrm>
              <a:off x="4537332" y="2125605"/>
              <a:ext cx="5293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PWM</a:t>
              </a:r>
              <a:endParaRPr lang="en-US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8F7601FD-ED76-43D4-8651-612E3E80F507}"/>
                </a:ext>
              </a:extLst>
            </p:cNvPr>
            <p:cNvSpPr txBox="1"/>
            <p:nvPr/>
          </p:nvSpPr>
          <p:spPr>
            <a:xfrm>
              <a:off x="4529712" y="2387215"/>
              <a:ext cx="5293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PWM</a:t>
              </a:r>
              <a:endParaRPr lang="en-US" dirty="0"/>
            </a:p>
          </p:txBody>
        </p:sp>
      </p:grpSp>
      <p:sp>
        <p:nvSpPr>
          <p:cNvPr id="148" name="Oval 147">
            <a:extLst>
              <a:ext uri="{FF2B5EF4-FFF2-40B4-BE49-F238E27FC236}">
                <a16:creationId xmlns:a16="http://schemas.microsoft.com/office/drawing/2014/main" id="{95A96EE4-4219-4DA8-B10F-C4134F63204A}"/>
              </a:ext>
            </a:extLst>
          </p:cNvPr>
          <p:cNvSpPr/>
          <p:nvPr/>
        </p:nvSpPr>
        <p:spPr>
          <a:xfrm>
            <a:off x="2583893" y="1847740"/>
            <a:ext cx="760809" cy="7275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RGB LED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45F538BE-9D46-4797-A265-2CDBCB092862}"/>
              </a:ext>
            </a:extLst>
          </p:cNvPr>
          <p:cNvCxnSpPr>
            <a:cxnSpLocks/>
            <a:stCxn id="148" idx="6"/>
            <a:endCxn id="147" idx="1"/>
          </p:cNvCxnSpPr>
          <p:nvPr/>
        </p:nvCxnSpPr>
        <p:spPr>
          <a:xfrm>
            <a:off x="3344702" y="2211534"/>
            <a:ext cx="1018504" cy="102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B56D3469-75AF-4FF5-B522-31F67DC5E374}"/>
              </a:ext>
            </a:extLst>
          </p:cNvPr>
          <p:cNvCxnSpPr>
            <a:cxnSpLocks/>
            <a:stCxn id="148" idx="7"/>
            <a:endCxn id="146" idx="1"/>
          </p:cNvCxnSpPr>
          <p:nvPr/>
        </p:nvCxnSpPr>
        <p:spPr>
          <a:xfrm>
            <a:off x="3233284" y="1954293"/>
            <a:ext cx="1138031" cy="75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9D2F8F4C-F0A0-450E-9897-6599EE226EC8}"/>
              </a:ext>
            </a:extLst>
          </p:cNvPr>
          <p:cNvCxnSpPr>
            <a:cxnSpLocks/>
            <a:stCxn id="148" idx="5"/>
            <a:endCxn id="145" idx="1"/>
          </p:cNvCxnSpPr>
          <p:nvPr/>
        </p:nvCxnSpPr>
        <p:spPr>
          <a:xfrm>
            <a:off x="3233284" y="2468774"/>
            <a:ext cx="1138031" cy="130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D6F216BC-2730-493A-8C1E-670408F389F3}"/>
              </a:ext>
            </a:extLst>
          </p:cNvPr>
          <p:cNvGrpSpPr/>
          <p:nvPr/>
        </p:nvGrpSpPr>
        <p:grpSpPr>
          <a:xfrm>
            <a:off x="1427094" y="2664554"/>
            <a:ext cx="2277164" cy="919479"/>
            <a:chOff x="1708469" y="3570932"/>
            <a:chExt cx="2277164" cy="919479"/>
          </a:xfrm>
        </p:grpSpPr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A77D868F-F27A-4481-8DEE-18E625B39C77}"/>
                </a:ext>
              </a:extLst>
            </p:cNvPr>
            <p:cNvGrpSpPr/>
            <p:nvPr/>
          </p:nvGrpSpPr>
          <p:grpSpPr>
            <a:xfrm>
              <a:off x="1708469" y="3570932"/>
              <a:ext cx="2277164" cy="919479"/>
              <a:chOff x="8657537" y="3289290"/>
              <a:chExt cx="2277164" cy="919479"/>
            </a:xfrm>
          </p:grpSpPr>
          <p:sp>
            <p:nvSpPr>
              <p:cNvPr id="231" name="Rectangle: Rounded Corners 230">
                <a:extLst>
                  <a:ext uri="{FF2B5EF4-FFF2-40B4-BE49-F238E27FC236}">
                    <a16:creationId xmlns:a16="http://schemas.microsoft.com/office/drawing/2014/main" id="{49A0F86C-01E2-4785-A029-C36D521DAF73}"/>
                  </a:ext>
                </a:extLst>
              </p:cNvPr>
              <p:cNvSpPr/>
              <p:nvPr/>
            </p:nvSpPr>
            <p:spPr>
              <a:xfrm>
                <a:off x="8657537" y="3289290"/>
                <a:ext cx="2277164" cy="914401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Breakout USB</a:t>
                </a:r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17549157-553B-4E21-A5DB-D3AE540C083B}"/>
                  </a:ext>
                </a:extLst>
              </p:cNvPr>
              <p:cNvSpPr txBox="1"/>
              <p:nvPr/>
            </p:nvSpPr>
            <p:spPr>
              <a:xfrm>
                <a:off x="8811257" y="3937003"/>
                <a:ext cx="49885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GND</a:t>
                </a:r>
                <a:endParaRPr lang="en-US" dirty="0"/>
              </a:p>
            </p:txBody>
          </p:sp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71F66FCF-946B-4513-B3FD-70090179056E}"/>
                  </a:ext>
                </a:extLst>
              </p:cNvPr>
              <p:cNvSpPr txBox="1"/>
              <p:nvPr/>
            </p:nvSpPr>
            <p:spPr>
              <a:xfrm>
                <a:off x="9264540" y="3942081"/>
                <a:ext cx="3257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ID</a:t>
                </a:r>
                <a:endParaRPr lang="en-US" dirty="0"/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8385FB7B-F6C9-43B2-BEAF-E785FE4D701D}"/>
                  </a:ext>
                </a:extLst>
              </p:cNvPr>
              <p:cNvSpPr txBox="1"/>
              <p:nvPr/>
            </p:nvSpPr>
            <p:spPr>
              <a:xfrm>
                <a:off x="9560570" y="3947159"/>
                <a:ext cx="36901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D+</a:t>
                </a:r>
                <a:endParaRPr lang="en-US" dirty="0"/>
              </a:p>
            </p:txBody>
          </p:sp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E93B89E1-BD8D-49BF-AFCA-68D1BB9E1CE0}"/>
                  </a:ext>
                </a:extLst>
              </p:cNvPr>
              <p:cNvSpPr txBox="1"/>
              <p:nvPr/>
            </p:nvSpPr>
            <p:spPr>
              <a:xfrm>
                <a:off x="10248329" y="3937003"/>
                <a:ext cx="37382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SV</a:t>
                </a:r>
                <a:endParaRPr lang="en-US" dirty="0"/>
              </a:p>
            </p:txBody>
          </p:sp>
        </p:grp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84BE0FE1-A0E0-4468-B0BC-15525220C038}"/>
                </a:ext>
              </a:extLst>
            </p:cNvPr>
            <p:cNvSpPr txBox="1"/>
            <p:nvPr/>
          </p:nvSpPr>
          <p:spPr>
            <a:xfrm>
              <a:off x="2965210" y="4228801"/>
              <a:ext cx="3337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D-</a:t>
              </a:r>
              <a:endParaRPr lang="en-US" dirty="0"/>
            </a:p>
          </p:txBody>
        </p:sp>
      </p:grpSp>
      <p:sp>
        <p:nvSpPr>
          <p:cNvPr id="241" name="TextBox 240">
            <a:extLst>
              <a:ext uri="{FF2B5EF4-FFF2-40B4-BE49-F238E27FC236}">
                <a16:creationId xmlns:a16="http://schemas.microsoft.com/office/drawing/2014/main" id="{EEA6FE4E-0D0C-4404-BAFB-1B7FFFD1FE74}"/>
              </a:ext>
            </a:extLst>
          </p:cNvPr>
          <p:cNvSpPr txBox="1"/>
          <p:nvPr/>
        </p:nvSpPr>
        <p:spPr>
          <a:xfrm>
            <a:off x="4352925" y="3982455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GND</a:t>
            </a:r>
            <a:endParaRPr lang="en-US" dirty="0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ED69E248-B93E-4992-9A2E-FC6E38CDA8A3}"/>
              </a:ext>
            </a:extLst>
          </p:cNvPr>
          <p:cNvSpPr txBox="1"/>
          <p:nvPr/>
        </p:nvSpPr>
        <p:spPr>
          <a:xfrm>
            <a:off x="4365533" y="3819876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ID</a:t>
            </a:r>
            <a:endParaRPr lang="en-US" dirty="0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65E6C7C9-92EF-4C42-BFC5-A8F6914E0B52}"/>
              </a:ext>
            </a:extLst>
          </p:cNvPr>
          <p:cNvSpPr txBox="1"/>
          <p:nvPr/>
        </p:nvSpPr>
        <p:spPr>
          <a:xfrm>
            <a:off x="4370816" y="3624476"/>
            <a:ext cx="3690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D+</a:t>
            </a:r>
            <a:endParaRPr lang="en-US" dirty="0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405ABBC-A509-4DD9-85C0-AEC2DED084C8}"/>
              </a:ext>
            </a:extLst>
          </p:cNvPr>
          <p:cNvSpPr txBox="1"/>
          <p:nvPr/>
        </p:nvSpPr>
        <p:spPr>
          <a:xfrm>
            <a:off x="4361499" y="3255938"/>
            <a:ext cx="373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SV</a:t>
            </a:r>
            <a:endParaRPr lang="en-US" dirty="0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365A2246-D619-4B64-AE32-9720B73E1361}"/>
              </a:ext>
            </a:extLst>
          </p:cNvPr>
          <p:cNvSpPr txBox="1"/>
          <p:nvPr/>
        </p:nvSpPr>
        <p:spPr>
          <a:xfrm>
            <a:off x="4361499" y="3429000"/>
            <a:ext cx="3337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D-</a:t>
            </a:r>
            <a:endParaRPr lang="en-US" dirty="0"/>
          </a:p>
        </p:txBody>
      </p:sp>
      <p:cxnSp>
        <p:nvCxnSpPr>
          <p:cNvPr id="262" name="Connector: Elbow 261">
            <a:extLst>
              <a:ext uri="{FF2B5EF4-FFF2-40B4-BE49-F238E27FC236}">
                <a16:creationId xmlns:a16="http://schemas.microsoft.com/office/drawing/2014/main" id="{D1EF22C2-FC4F-46AC-9E45-31BF25C1928B}"/>
              </a:ext>
            </a:extLst>
          </p:cNvPr>
          <p:cNvCxnSpPr>
            <a:cxnSpLocks/>
            <a:stCxn id="30" idx="3"/>
            <a:endCxn id="25" idx="2"/>
          </p:cNvCxnSpPr>
          <p:nvPr/>
        </p:nvCxnSpPr>
        <p:spPr>
          <a:xfrm flipV="1">
            <a:off x="7125825" y="3587463"/>
            <a:ext cx="1944505" cy="647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nector: Elbow 264">
            <a:extLst>
              <a:ext uri="{FF2B5EF4-FFF2-40B4-BE49-F238E27FC236}">
                <a16:creationId xmlns:a16="http://schemas.microsoft.com/office/drawing/2014/main" id="{B4B487E7-6B33-411D-AA93-D9236E32CAA8}"/>
              </a:ext>
            </a:extLst>
          </p:cNvPr>
          <p:cNvCxnSpPr>
            <a:cxnSpLocks/>
            <a:stCxn id="33" idx="3"/>
            <a:endCxn id="28" idx="2"/>
          </p:cNvCxnSpPr>
          <p:nvPr/>
        </p:nvCxnSpPr>
        <p:spPr>
          <a:xfrm flipV="1">
            <a:off x="7124474" y="3572224"/>
            <a:ext cx="3419382" cy="76369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84D3B80C-F3D5-4FB2-A36D-3BB26BF8E0BE}"/>
              </a:ext>
            </a:extLst>
          </p:cNvPr>
          <p:cNvCxnSpPr>
            <a:cxnSpLocks/>
            <a:stCxn id="235" idx="2"/>
          </p:cNvCxnSpPr>
          <p:nvPr/>
        </p:nvCxnSpPr>
        <p:spPr>
          <a:xfrm rot="5400000" flipH="1" flipV="1">
            <a:off x="3689581" y="2901960"/>
            <a:ext cx="187132" cy="1156702"/>
          </a:xfrm>
          <a:prstGeom prst="bentConnector4">
            <a:avLst>
              <a:gd name="adj1" fmla="val -44370"/>
              <a:gd name="adj2" fmla="val 580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93B6047E-1E18-44DC-8DB5-547CD131CE8D}"/>
              </a:ext>
            </a:extLst>
          </p:cNvPr>
          <p:cNvCxnSpPr>
            <a:cxnSpLocks/>
            <a:stCxn id="236" idx="2"/>
            <a:endCxn id="245" idx="1"/>
          </p:cNvCxnSpPr>
          <p:nvPr/>
        </p:nvCxnSpPr>
        <p:spPr>
          <a:xfrm rot="5400000" flipH="1" flipV="1">
            <a:off x="3593989" y="2816523"/>
            <a:ext cx="24228" cy="1510791"/>
          </a:xfrm>
          <a:prstGeom prst="bentConnector4">
            <a:avLst>
              <a:gd name="adj1" fmla="val -534671"/>
              <a:gd name="adj2" fmla="val 713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29821308-D84E-4CFB-893A-F96823F6ABC2}"/>
              </a:ext>
            </a:extLst>
          </p:cNvPr>
          <p:cNvCxnSpPr>
            <a:cxnSpLocks/>
          </p:cNvCxnSpPr>
          <p:nvPr/>
        </p:nvCxnSpPr>
        <p:spPr>
          <a:xfrm rot="10800000">
            <a:off x="2561094" y="3591495"/>
            <a:ext cx="1805140" cy="17632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53EC32A1-69FB-4744-89C1-2D8BE7BE7D53}"/>
              </a:ext>
            </a:extLst>
          </p:cNvPr>
          <p:cNvCxnSpPr>
            <a:cxnSpLocks/>
            <a:stCxn id="233" idx="2"/>
            <a:endCxn id="242" idx="1"/>
          </p:cNvCxnSpPr>
          <p:nvPr/>
        </p:nvCxnSpPr>
        <p:spPr>
          <a:xfrm rot="16200000" flipH="1">
            <a:off x="3095384" y="2680532"/>
            <a:ext cx="371726" cy="216857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03B157CD-79AA-4FC1-BB98-FF199B79FDB1}"/>
              </a:ext>
            </a:extLst>
          </p:cNvPr>
          <p:cNvCxnSpPr>
            <a:cxnSpLocks/>
            <a:stCxn id="232" idx="2"/>
            <a:endCxn id="241" idx="1"/>
          </p:cNvCxnSpPr>
          <p:nvPr/>
        </p:nvCxnSpPr>
        <p:spPr>
          <a:xfrm rot="16200000" flipH="1">
            <a:off x="2821892" y="2582226"/>
            <a:ext cx="539383" cy="252268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2A8EFF54-F6D7-4657-8C08-CEB5A38D9E36}"/>
              </a:ext>
            </a:extLst>
          </p:cNvPr>
          <p:cNvSpPr/>
          <p:nvPr/>
        </p:nvSpPr>
        <p:spPr>
          <a:xfrm>
            <a:off x="6524582" y="498768"/>
            <a:ext cx="760809" cy="7275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Pot.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3346C39-AD6E-48B7-BE2C-74E5EF43FAB5}"/>
              </a:ext>
            </a:extLst>
          </p:cNvPr>
          <p:cNvSpPr txBox="1"/>
          <p:nvPr/>
        </p:nvSpPr>
        <p:spPr>
          <a:xfrm>
            <a:off x="4884912" y="1524720"/>
            <a:ext cx="5501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REF+</a:t>
            </a:r>
            <a:endParaRPr 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B266E17-9A79-40D2-BC50-58877F4B4738}"/>
              </a:ext>
            </a:extLst>
          </p:cNvPr>
          <p:cNvSpPr txBox="1"/>
          <p:nvPr/>
        </p:nvSpPr>
        <p:spPr>
          <a:xfrm>
            <a:off x="5334042" y="1516933"/>
            <a:ext cx="5148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REF-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C1B0414-04B8-43EC-887E-956AC5FB4435}"/>
              </a:ext>
            </a:extLst>
          </p:cNvPr>
          <p:cNvSpPr txBox="1"/>
          <p:nvPr/>
        </p:nvSpPr>
        <p:spPr>
          <a:xfrm>
            <a:off x="5773109" y="1521060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AIN0</a:t>
            </a:r>
            <a:endParaRPr lang="en-US" dirty="0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F185F84B-E9B2-45A4-9843-C13588A78015}"/>
              </a:ext>
            </a:extLst>
          </p:cNvPr>
          <p:cNvCxnSpPr>
            <a:cxnSpLocks/>
            <a:stCxn id="130" idx="0"/>
            <a:endCxn id="129" idx="3"/>
          </p:cNvCxnSpPr>
          <p:nvPr/>
        </p:nvCxnSpPr>
        <p:spPr>
          <a:xfrm rot="5400000" flipH="1" flipV="1">
            <a:off x="5695535" y="584255"/>
            <a:ext cx="404918" cy="1476012"/>
          </a:xfrm>
          <a:prstGeom prst="bentConnector3">
            <a:avLst>
              <a:gd name="adj1" fmla="val 744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837FADB0-1C9A-4437-810C-4C3DF6178D75}"/>
              </a:ext>
            </a:extLst>
          </p:cNvPr>
          <p:cNvCxnSpPr>
            <a:cxnSpLocks/>
            <a:stCxn id="131" idx="0"/>
            <a:endCxn id="129" idx="4"/>
          </p:cNvCxnSpPr>
          <p:nvPr/>
        </p:nvCxnSpPr>
        <p:spPr>
          <a:xfrm rot="5400000" flipH="1" flipV="1">
            <a:off x="6102947" y="714893"/>
            <a:ext cx="290578" cy="1313502"/>
          </a:xfrm>
          <a:prstGeom prst="bentConnector3">
            <a:avLst>
              <a:gd name="adj1" fmla="val 762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EC6F6879-9295-4506-8B9F-ED9A12DC2EDC}"/>
              </a:ext>
            </a:extLst>
          </p:cNvPr>
          <p:cNvCxnSpPr>
            <a:cxnSpLocks/>
            <a:stCxn id="132" idx="0"/>
            <a:endCxn id="129" idx="5"/>
          </p:cNvCxnSpPr>
          <p:nvPr/>
        </p:nvCxnSpPr>
        <p:spPr>
          <a:xfrm rot="5400000" flipH="1" flipV="1">
            <a:off x="6397626" y="744713"/>
            <a:ext cx="401258" cy="1151436"/>
          </a:xfrm>
          <a:prstGeom prst="bentConnector3">
            <a:avLst>
              <a:gd name="adj1" fmla="val 414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Mechanical Diagram With Dimensions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0EAFF1-B326-4789-93B5-96DB013C2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198" y="1066800"/>
            <a:ext cx="8139603" cy="510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2DC90-C461-4F4B-87FB-A02C00106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Mechanical Diagram 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7EE3E-8EFE-4C43-9C89-E4F4F123D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another 0.1 in. to each corner, then make a 0.111 in hole in the place where the corner used to be. That should be enough space for a machine screw hole.</a:t>
            </a:r>
          </a:p>
        </p:txBody>
      </p:sp>
    </p:spTree>
    <p:extLst>
      <p:ext uri="{BB962C8B-B14F-4D97-AF65-F5344CB8AC3E}">
        <p14:creationId xmlns:p14="http://schemas.microsoft.com/office/powerpoint/2010/main" val="111283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8196038"/>
              </p:ext>
            </p:extLst>
          </p:nvPr>
        </p:nvGraphicFramePr>
        <p:xfrm>
          <a:off x="1962150" y="1389380"/>
          <a:ext cx="8267700" cy="40792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543300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Potentiometer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On/Off Switch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Hex Display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RGB 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4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Pocket Beagle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5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Pins for Servo Motor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Pins for Color Sensor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708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USB Breakout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151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Mini-USB to USB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222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Plugable</a:t>
                      </a:r>
                      <a:r>
                        <a:rPr lang="en-US" dirty="0"/>
                        <a:t> Audio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634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10068</TotalTime>
  <Words>214</Words>
  <Application>Microsoft Office PowerPoint</Application>
  <PresentationFormat>Widescreen</PresentationFormat>
  <Paragraphs>89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Diamond Grid 16x9</vt:lpstr>
      <vt:lpstr>ENGI 301  Colorful Tunes PCB Design Proposal</vt:lpstr>
      <vt:lpstr>Description of Board Functionality</vt:lpstr>
      <vt:lpstr>Functional Block Diagram</vt:lpstr>
      <vt:lpstr>Mechanical Diagram With Dimensions</vt:lpstr>
      <vt:lpstr>Mechanical Diagram Disclaimer</vt:lpstr>
      <vt:lpstr>Components /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Jorge Tito</cp:lastModifiedBy>
  <cp:revision>409</cp:revision>
  <dcterms:created xsi:type="dcterms:W3CDTF">2018-01-09T20:24:50Z</dcterms:created>
  <dcterms:modified xsi:type="dcterms:W3CDTF">2019-12-18T03:58:39Z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