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fernando varela joven" userId="9f856c5740de6e13" providerId="LiveId" clId="{A0588486-23AE-4B47-B016-91B7EDB1FCA7}"/>
    <pc:docChg chg="modSld">
      <pc:chgData name="juan fernando varela joven" userId="9f856c5740de6e13" providerId="LiveId" clId="{A0588486-23AE-4B47-B016-91B7EDB1FCA7}" dt="2023-02-10T17:00:37.243" v="1" actId="732"/>
      <pc:docMkLst>
        <pc:docMk/>
      </pc:docMkLst>
      <pc:sldChg chg="modSp mod">
        <pc:chgData name="juan fernando varela joven" userId="9f856c5740de6e13" providerId="LiveId" clId="{A0588486-23AE-4B47-B016-91B7EDB1FCA7}" dt="2023-02-10T17:00:37.243" v="1" actId="732"/>
        <pc:sldMkLst>
          <pc:docMk/>
          <pc:sldMk cId="3498688288" sldId="257"/>
        </pc:sldMkLst>
        <pc:picChg chg="mod modCrop">
          <ac:chgData name="juan fernando varela joven" userId="9f856c5740de6e13" providerId="LiveId" clId="{A0588486-23AE-4B47-B016-91B7EDB1FCA7}" dt="2023-02-10T17:00:37.243" v="1" actId="732"/>
          <ac:picMkLst>
            <pc:docMk/>
            <pc:sldMk cId="3498688288" sldId="257"/>
            <ac:picMk id="20" creationId="{95C5D674-36B9-195F-C053-D899A78F46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38AB-E005-9267-7E5E-BFC3457D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16C9CD-8E34-BAD5-4C3B-ED581F96C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82EB1-4DFA-87B9-51E3-055177EE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9611F-9A97-9925-9C95-5DB1669F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7577D-9C89-88CD-ED35-50B7B171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3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F3AEA-2D5A-AE1E-4789-A7F94413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43CFC3-5823-7732-CE1A-53687E213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0F776-CB23-C0BF-28A2-C936F42D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FEFFE-5813-064F-FB0C-DC0E7C19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3A91A-39CB-56B0-4EC2-4A3504E2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0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608618-3FB0-D078-1880-6C3C21A8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1FDC5D-95BE-6DCA-C2B6-F41B5C59B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A97CA-9944-6D31-973F-9E50724F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9734C-2AE3-AB0D-8878-6B00AD04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9A7D5-C353-3442-4D98-A14D1595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8304C-17FD-F64F-1D4C-417BE0B1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9C0B9-D8B4-9FBC-AF9C-AD8AA4F8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9CCD8-49C0-79C8-D3B7-0BEB6A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BB339-0903-2FB5-E70A-60B7D35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7FA3C-4EE8-3DA4-52AF-8B782F68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2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A010B-4DE4-0CFA-9070-C6F02F1A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3D7D6-2662-8328-B4A0-682740B5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343A1-2D50-1126-19FE-BCA0E83C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74278-1323-6099-363E-5A58663F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848EA-E7C9-C0EC-60BA-DA7C1857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7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17E4-4CD1-DC24-5F6E-AC8AD41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7FD22-0FC3-D8CE-6623-DB5B4E79B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CE3845-A289-5027-FF7A-AFC8C586F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60117-5D13-F772-5352-FFD06CE6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6818D-63A6-961B-4392-0AECEDFC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3BB0CC-245F-614A-673E-66DC0ED3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4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BBF5-436C-0341-2C61-92AAA2FF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75365B-1905-CE3B-9753-745CA6DA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31FA5-B1FF-7B8E-B59E-6A8916CE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9234B-9F1B-6373-84B6-26E0FB832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6E5837-4D4F-05AF-2767-43DEEF462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29437-A38A-D90C-4EB3-0D0DC5C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31FDA7-4CDD-EF5F-BE77-150C0A15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57BDB2-AA5A-9582-CA4E-7F221BE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1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EBBB-7DCF-0A46-EAD8-752904FF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64E87B-F865-D84A-E5DC-A2FB63DA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660C63-2E32-DE3A-7F42-1802F26D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DAFA0B-2B81-94C3-3A8D-59E4D93C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140B6E-4E55-2C87-7270-72A3BCA5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E644AD-E2DC-F537-7514-B102747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D97C08-6D7B-8D81-7192-8DF6D803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4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347B4-60BE-076B-5564-3125B63F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8B0AF-C9AB-C790-CC86-8E1AEC04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14F6C8-1894-979C-E56A-7DE213BD9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228B1A-F5F0-33B2-325C-5663F3DA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2AD480-5B77-360B-DE82-A9304C9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1D78A-D32E-34E1-4796-81EA45CC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71944-C59A-1815-23EA-4D818152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71D7B7-1516-CA08-BF83-C68B123B6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E8EFE2-421E-8021-29C7-8A48D464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9F010-9440-FE17-9152-47B5CC52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AE508D-C927-438E-D103-0564F9D3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2741A4-63E4-7039-DA98-E99A6DF3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8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8B729C-A0B5-24C6-A8D6-BD2899BB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65CEE1-C2CA-EC65-63B9-4AA9B1A2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AE9E0-4F6A-1273-0D40-D9D66C28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8B6D-9D3C-4AC5-9187-E04A322BE545}" type="datetimeFigureOut">
              <a:rPr lang="es-CO" smtClean="0"/>
              <a:t>10/02/2023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8C462-D72C-43CC-73C7-802C760F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56463-CB03-05D7-9802-50C877522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D261-31C1-4FBB-AAC9-A65A07AF1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81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3575139F-D111-470E-1A6E-7D5867D848C7}"/>
              </a:ext>
            </a:extLst>
          </p:cNvPr>
          <p:cNvGrpSpPr/>
          <p:nvPr/>
        </p:nvGrpSpPr>
        <p:grpSpPr>
          <a:xfrm>
            <a:off x="2310985" y="338666"/>
            <a:ext cx="6893186" cy="6180667"/>
            <a:chOff x="2310985" y="338666"/>
            <a:chExt cx="6893186" cy="6180667"/>
          </a:xfrm>
        </p:grpSpPr>
        <p:pic>
          <p:nvPicPr>
            <p:cNvPr id="5" name="Imagen 4" descr="Texto&#10;&#10;Descripción generada automáticamente">
              <a:extLst>
                <a:ext uri="{FF2B5EF4-FFF2-40B4-BE49-F238E27FC236}">
                  <a16:creationId xmlns:a16="http://schemas.microsoft.com/office/drawing/2014/main" id="{2905CEDF-356F-DE06-1E3C-5877F0247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57" t="24081" r="28534" b="22177"/>
            <a:stretch/>
          </p:blipFill>
          <p:spPr>
            <a:xfrm>
              <a:off x="2589141" y="650051"/>
              <a:ext cx="6191074" cy="5557897"/>
            </a:xfrm>
            <a:prstGeom prst="rect">
              <a:avLst/>
            </a:prstGeom>
          </p:spPr>
        </p:pic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9533C3D-CD33-1B25-93DD-E482590BACA0}"/>
                </a:ext>
              </a:extLst>
            </p:cNvPr>
            <p:cNvGrpSpPr/>
            <p:nvPr/>
          </p:nvGrpSpPr>
          <p:grpSpPr>
            <a:xfrm>
              <a:off x="2310985" y="338666"/>
              <a:ext cx="6893186" cy="6180667"/>
              <a:chOff x="2310985" y="338666"/>
              <a:chExt cx="6893186" cy="6180667"/>
            </a:xfrm>
          </p:grpSpPr>
          <p:pic>
            <p:nvPicPr>
              <p:cNvPr id="20" name="Imagen 19" descr="Icono&#10;&#10;Descripción generada automáticamente">
                <a:extLst>
                  <a:ext uri="{FF2B5EF4-FFF2-40B4-BE49-F238E27FC236}">
                    <a16:creationId xmlns:a16="http://schemas.microsoft.com/office/drawing/2014/main" id="{95C5D674-36B9-195F-C053-D899A78F4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8111" y1="60189" x2="48356" y2="60212"/>
                            <a14:foregroundMark x1="52188" y1="40000" x2="52188" y2="40000"/>
                            <a14:foregroundMark x1="51719" y1="41458" x2="51719" y2="41458"/>
                            <a14:foregroundMark x1="44063" y1="31458" x2="44063" y2="31458"/>
                            <a14:foregroundMark x1="44063" y1="32708" x2="44063" y2="32708"/>
                            <a14:foregroundMark x1="68594" y1="39167" x2="68594" y2="39167"/>
                            <a14:foregroundMark x1="69219" y1="39167" x2="69219" y2="39167"/>
                            <a14:foregroundMark x1="47344" y1="38958" x2="47344" y2="38958"/>
                            <a14:foregroundMark x1="46250" y1="36667" x2="46250" y2="36667"/>
                            <a14:foregroundMark x1="63438" y1="22708" x2="63438" y2="22708"/>
                            <a14:foregroundMark x1="68594" y1="21667" x2="68750" y2="21667"/>
                            <a14:foregroundMark x1="47656" y1="46042" x2="47656" y2="46042"/>
                            <a14:foregroundMark x1="59062" y1="58958" x2="59062" y2="58958"/>
                            <a14:foregroundMark x1="59688" y1="59583" x2="60156" y2="59583"/>
                            <a14:foregroundMark x1="60469" y1="59792" x2="60938" y2="59583"/>
                            <a14:foregroundMark x1="59844" y1="59583" x2="59844" y2="59583"/>
                            <a14:foregroundMark x1="60469" y1="59792" x2="60781" y2="59583"/>
                            <a14:foregroundMark x1="61563" y1="59167" x2="61563" y2="59167"/>
                            <a14:foregroundMark x1="46875" y1="26667" x2="46875" y2="26667"/>
                            <a14:foregroundMark x1="47500" y1="25625" x2="47500" y2="25625"/>
                            <a14:foregroundMark x1="48125" y1="24792" x2="48125" y2="24792"/>
                            <a14:foregroundMark x1="48750" y1="23958" x2="48750" y2="23958"/>
                            <a14:foregroundMark x1="50156" y1="22917" x2="50156" y2="22917"/>
                            <a14:foregroundMark x1="64063" y1="21875" x2="64063" y2="21875"/>
                            <a14:foregroundMark x1="46094" y1="30000" x2="46094" y2="30000"/>
                            <a14:foregroundMark x1="53281" y1="18958" x2="53281" y2="18958"/>
                            <a14:foregroundMark x1="55469" y1="21875" x2="55469" y2="21875"/>
                            <a14:foregroundMark x1="54063" y1="21042" x2="54063" y2="21042"/>
                            <a14:backgroundMark x1="57603" y1="59583" x2="58750" y2="60000"/>
                            <a14:backgroundMark x1="57031" y1="59375" x2="57603" y2="59583"/>
                            <a14:backgroundMark x1="61250" y1="61042" x2="62656" y2="60625"/>
                            <a14:backgroundMark x1="60525" y1="60625" x2="61250" y2="60625"/>
                            <a14:backgroundMark x1="59659" y1="60625" x2="60138" y2="60625"/>
                            <a14:backgroundMark x1="61406" y1="61875" x2="62187" y2="61250"/>
                            <a14:backgroundMark x1="62969" y1="61042" x2="60781" y2="61250"/>
                            <a14:backgroundMark x1="46094" y1="37917" x2="46094" y2="37917"/>
                            <a14:backgroundMark x1="46719" y1="37917" x2="46719" y2="37917"/>
                            <a14:backgroundMark x1="55000" y1="46042" x2="55000" y2="46042"/>
                            <a14:backgroundMark x1="58750" y1="37500" x2="58750" y2="37500"/>
                            <a14:backgroundMark x1="64375" y1="29167" x2="64375" y2="29167"/>
                            <a14:backgroundMark x1="71094" y1="37500" x2="71094" y2="37500"/>
                            <a14:backgroundMark x1="74375" y1="37917" x2="74375" y2="37917"/>
                            <a14:backgroundMark x1="44219" y1="59167" x2="44219" y2="59167"/>
                            <a14:backgroundMark x1="32500" y1="56042" x2="36563" y2="55208"/>
                            <a14:backgroundMark x1="36563" y1="55208" x2="47188" y2="55625"/>
                            <a14:backgroundMark x1="47188" y1="55625" x2="56875" y2="60000"/>
                            <a14:backgroundMark x1="60901" y1="59675" x2="72344" y2="58750"/>
                            <a14:backgroundMark x1="60081" y1="59741" x2="60502" y2="59707"/>
                            <a14:backgroundMark x1="56875" y1="60000" x2="59593" y2="59780"/>
                            <a14:backgroundMark x1="72344" y1="58750" x2="78750" y2="61250"/>
                            <a14:backgroundMark x1="78750" y1="61250" x2="74688" y2="70833"/>
                            <a14:backgroundMark x1="74688" y1="70833" x2="56094" y2="78750"/>
                            <a14:backgroundMark x1="56094" y1="78750" x2="37500" y2="80833"/>
                            <a14:backgroundMark x1="37500" y1="80833" x2="32813" y2="83125"/>
                            <a14:backgroundMark x1="32813" y1="83125" x2="25938" y2="81458"/>
                            <a14:backgroundMark x1="25938" y1="81458" x2="22656" y2="70208"/>
                            <a14:backgroundMark x1="22656" y1="70208" x2="29531" y2="60000"/>
                            <a14:backgroundMark x1="29531" y1="60000" x2="34844" y2="55417"/>
                            <a14:backgroundMark x1="39219" y1="60417" x2="40469" y2="59375"/>
                            <a14:backgroundMark x1="47500" y1="69583" x2="60469" y2="66458"/>
                            <a14:backgroundMark x1="60195" y1="61458" x2="60781" y2="61458"/>
                            <a14:backgroundMark x1="59261" y1="61458" x2="59808" y2="61458"/>
                            <a14:backgroundMark x1="50313" y1="61458" x2="58792" y2="61458"/>
                            <a14:backgroundMark x1="47813" y1="61250" x2="52344" y2="62083"/>
                            <a14:backgroundMark x1="45781" y1="60625" x2="47656" y2="61042"/>
                            <a14:backgroundMark x1="45625" y1="38125" x2="45625" y2="38125"/>
                            <a14:backgroundMark x1="55937" y1="21042" x2="55937" y2="21042"/>
                            <a14:backgroundMark x1="53906" y1="52500" x2="53906" y2="52500"/>
                            <a14:backgroundMark x1="56094" y1="54792" x2="56094" y2="54792"/>
                            <a14:backgroundMark x1="63281" y1="56042" x2="63281" y2="56042"/>
                            <a14:backgroundMark x1="65625" y1="53958" x2="65625" y2="53958"/>
                            <a14:backgroundMark x1="64375" y1="54792" x2="64375" y2="54792"/>
                            <a14:backgroundMark x1="63594" y1="55833" x2="64063" y2="55208"/>
                            <a14:backgroundMark x1="60313" y1="24167" x2="60313" y2="24167"/>
                            <a14:backgroundMark x1="46406" y1="25833" x2="46406" y2="25833"/>
                            <a14:backgroundMark x1="66875" y1="20417" x2="66875" y2="20417"/>
                            <a14:backgroundMark x1="63438" y1="21458" x2="63438" y2="21458"/>
                            <a14:backgroundMark x1="85625" y1="46250" x2="85625" y2="46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13" t="16750" r="22899" b="40046"/>
              <a:stretch/>
            </p:blipFill>
            <p:spPr>
              <a:xfrm>
                <a:off x="4732405" y="338666"/>
                <a:ext cx="4115263" cy="3877734"/>
              </a:xfrm>
              <a:prstGeom prst="rect">
                <a:avLst/>
              </a:prstGeom>
            </p:spPr>
          </p:pic>
          <p:pic>
            <p:nvPicPr>
              <p:cNvPr id="21" name="Imagen 20" descr="Icono&#10;&#10;Descripción generada automáticamente">
                <a:extLst>
                  <a:ext uri="{FF2B5EF4-FFF2-40B4-BE49-F238E27FC236}">
                    <a16:creationId xmlns:a16="http://schemas.microsoft.com/office/drawing/2014/main" id="{75FAABDE-C1DA-7AE4-DEB3-F4A95589C7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4048" y1="61684" x2="64680" y2="61743"/>
                            <a14:foregroundMark x1="63252" y1="61609" x2="63821" y2="61662"/>
                            <a14:foregroundMark x1="52516" y1="60602" x2="56131" y2="60941"/>
                            <a14:foregroundMark x1="50542" y1="60417" x2="50774" y2="60439"/>
                            <a14:foregroundMark x1="50363" y1="60400" x2="50542" y2="60417"/>
                            <a14:foregroundMark x1="48922" y1="60265" x2="49316" y2="60302"/>
                            <a14:foregroundMark x1="53594" y1="68958" x2="53594" y2="68958"/>
                            <a14:foregroundMark x1="54219" y1="68750" x2="54219" y2="68750"/>
                            <a14:foregroundMark x1="55625" y1="69375" x2="55625" y2="69375"/>
                            <a14:foregroundMark x1="56094" y1="69167" x2="56094" y2="69167"/>
                            <a14:foregroundMark x1="57031" y1="69375" x2="57031" y2="69375"/>
                            <a14:foregroundMark x1="53281" y1="68958" x2="53281" y2="68958"/>
                            <a14:foregroundMark x1="52344" y1="68750" x2="52344" y2="68750"/>
                            <a14:foregroundMark x1="51563" y1="68750" x2="51563" y2="68750"/>
                            <a14:foregroundMark x1="50781" y1="68750" x2="50781" y2="68750"/>
                            <a14:foregroundMark x1="49844" y1="69167" x2="49844" y2="69167"/>
                            <a14:foregroundMark x1="48750" y1="69792" x2="48750" y2="69792"/>
                            <a14:foregroundMark x1="59062" y1="66458" x2="59062" y2="66458"/>
                            <a14:foregroundMark x1="58125" y1="66875" x2="58125" y2="66875"/>
                            <a14:foregroundMark x1="57656" y1="66875" x2="57656" y2="66875"/>
                            <a14:foregroundMark x1="56094" y1="66875" x2="56094" y2="66875"/>
                            <a14:foregroundMark x1="54063" y1="66667" x2="54063" y2="66667"/>
                            <a14:foregroundMark x1="51719" y1="66458" x2="51719" y2="66458"/>
                            <a14:foregroundMark x1="50156" y1="66667" x2="50156" y2="66667"/>
                            <a14:foregroundMark x1="48438" y1="67083" x2="48438" y2="67083"/>
                            <a14:foregroundMark x1="57500" y1="69375" x2="57500" y2="69375"/>
                            <a14:foregroundMark x1="58281" y1="69167" x2="58281" y2="69167"/>
                            <a14:foregroundMark x1="59062" y1="68958" x2="59062" y2="68958"/>
                            <a14:foregroundMark x1="60000" y1="68542" x2="60000" y2="68542"/>
                            <a14:foregroundMark x1="61563" y1="65833" x2="61563" y2="65833"/>
                            <a14:foregroundMark x1="62344" y1="65000" x2="62344" y2="65000"/>
                            <a14:foregroundMark x1="60938" y1="62917" x2="60938" y2="62917"/>
                            <a14:foregroundMark x1="59375" y1="66042" x2="59375" y2="66042"/>
                            <a14:foregroundMark x1="59375" y1="64375" x2="59375" y2="64375"/>
                            <a14:foregroundMark x1="51875" y1="62500" x2="52031" y2="62500"/>
                            <a14:foregroundMark x1="52969" y1="62708" x2="52969" y2="62708"/>
                            <a14:foregroundMark x1="54219" y1="62708" x2="54219" y2="62708"/>
                            <a14:foregroundMark x1="55156" y1="62708" x2="55156" y2="62708"/>
                            <a14:foregroundMark x1="56094" y1="63125" x2="56094" y2="63125"/>
                            <a14:foregroundMark x1="57188" y1="63333" x2="57500" y2="63333"/>
                            <a14:foregroundMark x1="63047" y1="64399" x2="63517" y2="64178"/>
                            <a14:foregroundMark x1="56250" y1="61042" x2="56875" y2="61042"/>
                            <a14:foregroundMark x1="57813" y1="61250" x2="57813" y2="61250"/>
                            <a14:foregroundMark x1="58594" y1="61458" x2="58594" y2="61458"/>
                            <a14:foregroundMark x1="46819" y1="61516" x2="45156" y2="60833"/>
                            <a14:foregroundMark x1="42027" y1="61307" x2="40625" y2="61667"/>
                            <a14:foregroundMark x1="44688" y1="60625" x2="44447" y2="60687"/>
                            <a14:foregroundMark x1="40625" y1="61667" x2="39688" y2="62500"/>
                            <a14:foregroundMark x1="73067" y1="62527" x2="73594" y2="62917"/>
                            <a14:foregroundMark x1="72310" y1="61966" x2="72832" y2="62353"/>
                            <a14:foregroundMark x1="68502" y1="62060" x2="71250" y2="61042"/>
                            <a14:foregroundMark x1="67312" y1="62500" x2="68139" y2="62194"/>
                            <a14:foregroundMark x1="66021" y1="62978" x2="67312" y2="62500"/>
                            <a14:foregroundMark x1="63750" y1="63958" x2="65313" y2="63125"/>
                            <a14:foregroundMark x1="64844" y1="61250" x2="64844" y2="61250"/>
                            <a14:foregroundMark x1="65469" y1="60833" x2="65469" y2="60833"/>
                            <a14:foregroundMark x1="66406" y1="60625" x2="66406" y2="60625"/>
                            <a14:foregroundMark x1="67031" y1="60208" x2="67031" y2="60208"/>
                            <a14:foregroundMark x1="67656" y1="60208" x2="67656" y2="60208"/>
                            <a14:foregroundMark x1="68438" y1="59792" x2="68438" y2="59792"/>
                            <a14:foregroundMark x1="69063" y1="59583" x2="69063" y2="59583"/>
                            <a14:foregroundMark x1="69844" y1="59583" x2="69844" y2="59583"/>
                            <a14:foregroundMark x1="70781" y1="59167" x2="70781" y2="59167"/>
                            <a14:foregroundMark x1="71719" y1="58958" x2="71719" y2="58958"/>
                            <a14:foregroundMark x1="72656" y1="58750" x2="72656" y2="58750"/>
                            <a14:foregroundMark x1="73281" y1="58958" x2="73281" y2="58958"/>
                            <a14:foregroundMark x1="74063" y1="59167" x2="74063" y2="59167"/>
                            <a14:foregroundMark x1="74844" y1="59583" x2="74844" y2="59583"/>
                            <a14:foregroundMark x1="75469" y1="60208" x2="75469" y2="60208"/>
                            <a14:foregroundMark x1="75625" y1="61042" x2="75625" y2="61042"/>
                            <a14:foregroundMark x1="74219" y1="65417" x2="74219" y2="65417"/>
                            <a14:foregroundMark x1="73750" y1="65208" x2="73750" y2="65208"/>
                            <a14:foregroundMark x1="72344" y1="66667" x2="72344" y2="66667"/>
                            <a14:foregroundMark x1="73125" y1="63542" x2="73125" y2="63542"/>
                            <a14:foregroundMark x1="72500" y1="63750" x2="72500" y2="63750"/>
                            <a14:foregroundMark x1="71875" y1="64375" x2="71875" y2="64375"/>
                            <a14:foregroundMark x1="71406" y1="64583" x2="71406" y2="64583"/>
                            <a14:foregroundMark x1="70625" y1="65208" x2="70625" y2="65208"/>
                            <a14:foregroundMark x1="70000" y1="65625" x2="70000" y2="65625"/>
                            <a14:foregroundMark x1="69375" y1="65833" x2="69375" y2="65833"/>
                            <a14:foregroundMark x1="68594" y1="66250" x2="68594" y2="66250"/>
                            <a14:foregroundMark x1="67969" y1="66875" x2="67969" y2="66875"/>
                            <a14:foregroundMark x1="67656" y1="66667" x2="67656" y2="66667"/>
                            <a14:foregroundMark x1="67031" y1="67292" x2="67031" y2="67292"/>
                            <a14:foregroundMark x1="66094" y1="67917" x2="66094" y2="67917"/>
                            <a14:foregroundMark x1="65625" y1="68333" x2="65625" y2="68333"/>
                            <a14:foregroundMark x1="65156" y1="68542" x2="65156" y2="68542"/>
                            <a14:foregroundMark x1="64531" y1="69167" x2="64531" y2="69167"/>
                            <a14:foregroundMark x1="63906" y1="69375" x2="63906" y2="69375"/>
                            <a14:foregroundMark x1="63438" y1="69792" x2="63438" y2="69792"/>
                            <a14:foregroundMark x1="62969" y1="70208" x2="62969" y2="70208"/>
                            <a14:foregroundMark x1="62500" y1="70417" x2="62500" y2="70417"/>
                            <a14:foregroundMark x1="61719" y1="71042" x2="61719" y2="71042"/>
                            <a14:foregroundMark x1="61250" y1="71458" x2="61250" y2="71458"/>
                            <a14:foregroundMark x1="60469" y1="72083" x2="60469" y2="72083"/>
                            <a14:foregroundMark x1="60156" y1="72708" x2="60156" y2="72708"/>
                            <a14:foregroundMark x1="59375" y1="73125" x2="59375" y2="73125"/>
                            <a14:foregroundMark x1="58750" y1="73542" x2="58750" y2="73542"/>
                            <a14:foregroundMark x1="58281" y1="74167" x2="58281" y2="74167"/>
                            <a14:foregroundMark x1="57500" y1="74583" x2="57500" y2="74583"/>
                            <a14:foregroundMark x1="57188" y1="74792" x2="57188" y2="74792"/>
                            <a14:foregroundMark x1="56094" y1="74583" x2="56094" y2="74583"/>
                            <a14:foregroundMark x1="54688" y1="74375" x2="54688" y2="74375"/>
                            <a14:foregroundMark x1="52500" y1="73958" x2="52500" y2="73958"/>
                            <a14:foregroundMark x1="50313" y1="73750" x2="50313" y2="73750"/>
                            <a14:foregroundMark x1="49375" y1="73958" x2="49375" y2="73958"/>
                            <a14:foregroundMark x1="48750" y1="73958" x2="48750" y2="73958"/>
                            <a14:foregroundMark x1="47813" y1="73958" x2="47813" y2="73958"/>
                            <a14:foregroundMark x1="47188" y1="73958" x2="47188" y2="73958"/>
                            <a14:foregroundMark x1="46406" y1="73958" x2="46406" y2="73958"/>
                            <a14:foregroundMark x1="45625" y1="73958" x2="45625" y2="73958"/>
                            <a14:foregroundMark x1="44844" y1="73958" x2="44844" y2="73958"/>
                            <a14:foregroundMark x1="43281" y1="74167" x2="43281" y2="74167"/>
                            <a14:foregroundMark x1="42656" y1="74167" x2="42656" y2="74167"/>
                            <a14:foregroundMark x1="41875" y1="74167" x2="41875" y2="74167"/>
                            <a14:foregroundMark x1="40938" y1="74583" x2="40938" y2="74583"/>
                            <a14:foregroundMark x1="39844" y1="75000" x2="39844" y2="75000"/>
                            <a14:foregroundMark x1="38750" y1="75208" x2="38750" y2="75208"/>
                            <a14:foregroundMark x1="37500" y1="76042" x2="37500" y2="76042"/>
                            <a14:foregroundMark x1="47813" y1="61667" x2="47813" y2="61667"/>
                            <a14:foregroundMark x1="39375" y1="63125" x2="39375" y2="63125"/>
                            <a14:foregroundMark x1="38750" y1="63542" x2="38750" y2="63542"/>
                            <a14:foregroundMark x1="38125" y1="64375" x2="38125" y2="64375"/>
                            <a14:foregroundMark x1="37500" y1="64792" x2="37500" y2="64792"/>
                            <a14:foregroundMark x1="36875" y1="65000" x2="36875" y2="65000"/>
                            <a14:foregroundMark x1="36094" y1="65625" x2="36094" y2="65625"/>
                            <a14:foregroundMark x1="35469" y1="66250" x2="35469" y2="66250"/>
                            <a14:foregroundMark x1="34688" y1="66667" x2="34688" y2="66667"/>
                            <a14:foregroundMark x1="33906" y1="67292" x2="33750" y2="67292"/>
                            <a14:foregroundMark x1="32969" y1="67708" x2="32969" y2="67708"/>
                            <a14:foregroundMark x1="32188" y1="68125" x2="32188" y2="68125"/>
                            <a14:foregroundMark x1="31563" y1="68750" x2="31563" y2="68750"/>
                            <a14:foregroundMark x1="30781" y1="69167" x2="30781" y2="69167"/>
                            <a14:foregroundMark x1="29844" y1="69792" x2="29844" y2="69792"/>
                            <a14:foregroundMark x1="29063" y1="70208" x2="29063" y2="70208"/>
                            <a14:foregroundMark x1="28125" y1="70833" x2="28125" y2="70833"/>
                            <a14:foregroundMark x1="53281" y1="74167" x2="53281" y2="74167"/>
                            <a14:foregroundMark x1="54219" y1="74375" x2="54219" y2="74375"/>
                            <a14:foregroundMark x1="53438" y1="74375" x2="53438" y2="74375"/>
                            <a14:foregroundMark x1="53750" y1="73958" x2="53750" y2="73958"/>
                            <a14:foregroundMark x1="36719" y1="76458" x2="36719" y2="76458"/>
                            <a14:foregroundMark x1="34375" y1="78542" x2="34375" y2="78542"/>
                            <a14:foregroundMark x1="33125" y1="79167" x2="33125" y2="79167"/>
                            <a14:foregroundMark x1="31875" y1="79167" x2="31875" y2="79167"/>
                            <a14:foregroundMark x1="30938" y1="79167" x2="30938" y2="79167"/>
                            <a14:foregroundMark x1="30000" y1="78750" x2="30000" y2="78750"/>
                            <a14:foregroundMark x1="28906" y1="78333" x2="28906" y2="78333"/>
                            <a14:foregroundMark x1="28125" y1="77708" x2="28125" y2="77708"/>
                            <a14:foregroundMark x1="27031" y1="77083" x2="27031" y2="77083"/>
                            <a14:foregroundMark x1="26250" y1="76042" x2="26250" y2="76042"/>
                            <a14:foregroundMark x1="25938" y1="75417" x2="25938" y2="75417"/>
                            <a14:foregroundMark x1="48281" y1="59583" x2="48281" y2="59583"/>
                            <a14:foregroundMark x1="47656" y1="59583" x2="47656" y2="59583"/>
                            <a14:foregroundMark x1="47031" y1="59375" x2="47031" y2="59375"/>
                            <a14:foregroundMark x1="46250" y1="59167" x2="46250" y2="59167"/>
                            <a14:foregroundMark x1="45625" y1="58750" x2="45625" y2="58750"/>
                            <a14:foregroundMark x1="44531" y1="58542" x2="44531" y2="58542"/>
                            <a14:foregroundMark x1="42813" y1="58125" x2="42813" y2="58125"/>
                            <a14:foregroundMark x1="41875" y1="58333" x2="41875" y2="58333"/>
                            <a14:foregroundMark x1="40938" y1="58750" x2="40938" y2="58750"/>
                            <a14:foregroundMark x1="40156" y1="59375" x2="40156" y2="59375"/>
                            <a14:foregroundMark x1="39375" y1="60208" x2="39375" y2="60208"/>
                            <a14:foregroundMark x1="38750" y1="60833" x2="38750" y2="60833"/>
                            <a14:foregroundMark x1="38281" y1="61250" x2="38281" y2="61250"/>
                            <a14:foregroundMark x1="37344" y1="62083" x2="37344" y2="62083"/>
                            <a14:foregroundMark x1="36406" y1="62917" x2="36406" y2="62917"/>
                            <a14:foregroundMark x1="34844" y1="63958" x2="34844" y2="63958"/>
                            <a14:foregroundMark x1="33438" y1="65208" x2="33438" y2="65208"/>
                            <a14:foregroundMark x1="31719" y1="66250" x2="31719" y2="66250"/>
                            <a14:foregroundMark x1="30156" y1="66875" x2="30156" y2="66875"/>
                            <a14:foregroundMark x1="28594" y1="67917" x2="28594" y2="67917"/>
                            <a14:foregroundMark x1="27344" y1="68542" x2="27344" y2="68542"/>
                            <a14:foregroundMark x1="25938" y1="69583" x2="25938" y2="69583"/>
                            <a14:foregroundMark x1="24063" y1="70417" x2="24063" y2="70417"/>
                            <a14:foregroundMark x1="23594" y1="72708" x2="23594" y2="72708"/>
                            <a14:foregroundMark x1="23906" y1="73958" x2="23906" y2="73958"/>
                            <a14:foregroundMark x1="24063" y1="75417" x2="24063" y2="75417"/>
                            <a14:foregroundMark x1="24844" y1="76875" x2="24844" y2="76875"/>
                            <a14:foregroundMark x1="25781" y1="78333" x2="25781" y2="78333"/>
                            <a14:foregroundMark x1="26250" y1="78958" x2="26250" y2="78958"/>
                            <a14:foregroundMark x1="34531" y1="81250" x2="34531" y2="81250"/>
                            <a14:foregroundMark x1="30625" y1="81250" x2="30625" y2="81250"/>
                            <a14:foregroundMark x1="29219" y1="80833" x2="29219" y2="80833"/>
                            <a14:foregroundMark x1="27656" y1="80208" x2="27656" y2="80208"/>
                            <a14:foregroundMark x1="35000" y1="80625" x2="35000" y2="80625"/>
                            <a14:foregroundMark x1="35781" y1="79792" x2="35781" y2="79792"/>
                            <a14:foregroundMark x1="36406" y1="79375" x2="36406" y2="79375"/>
                            <a14:foregroundMark x1="37031" y1="78958" x2="37031" y2="78958"/>
                            <a14:foregroundMark x1="37656" y1="78333" x2="37656" y2="78333"/>
                            <a14:foregroundMark x1="38750" y1="77708" x2="38750" y2="77708"/>
                            <a14:foregroundMark x1="39688" y1="77292" x2="39688" y2="77292"/>
                            <a14:foregroundMark x1="41250" y1="77083" x2="41250" y2="77083"/>
                            <a14:foregroundMark x1="42188" y1="76667" x2="42188" y2="76667"/>
                            <a14:foregroundMark x1="44688" y1="76250" x2="44844" y2="76250"/>
                            <a14:foregroundMark x1="51094" y1="76250" x2="51094" y2="76250"/>
                            <a14:foregroundMark x1="55781" y1="76667" x2="55781" y2="76667"/>
                            <a14:foregroundMark x1="71719" y1="66875" x2="71719" y2="66875"/>
                            <a14:foregroundMark x1="70781" y1="67708" x2="70781" y2="67708"/>
                            <a14:foregroundMark x1="56250" y1="76667" x2="56250" y2="76667"/>
                            <a14:foregroundMark x1="57813" y1="76875" x2="57813" y2="76875"/>
                            <a14:foregroundMark x1="58750" y1="76250" x2="58750" y2="76250"/>
                            <a14:foregroundMark x1="60000" y1="75208" x2="60000" y2="75208"/>
                            <a14:foregroundMark x1="60313" y1="74792" x2="60313" y2="74792"/>
                            <a14:foregroundMark x1="60938" y1="74375" x2="60938" y2="74375"/>
                            <a14:foregroundMark x1="61563" y1="73958" x2="61563" y2="73958"/>
                            <a14:foregroundMark x1="62344" y1="73542" x2="62500" y2="73333"/>
                            <a14:foregroundMark x1="63281" y1="72708" x2="63281" y2="72708"/>
                            <a14:foregroundMark x1="64531" y1="71667" x2="64531" y2="71667"/>
                            <a14:foregroundMark x1="65469" y1="71042" x2="65469" y2="71042"/>
                            <a14:foregroundMark x1="66719" y1="70208" x2="66719" y2="70208"/>
                            <a14:foregroundMark x1="68125" y1="69375" x2="68125" y2="69375"/>
                            <a14:backgroundMark x1="57576" y1="59573" x2="58750" y2="60000"/>
                            <a14:backgroundMark x1="61250" y1="61042" x2="62656" y2="60625"/>
                            <a14:backgroundMark x1="59062" y1="60625" x2="61250" y2="60625"/>
                            <a14:backgroundMark x1="61406" y1="61875" x2="62187" y2="61250"/>
                            <a14:backgroundMark x1="62969" y1="61042" x2="60781" y2="61250"/>
                            <a14:backgroundMark x1="46094" y1="37917" x2="46094" y2="37917"/>
                            <a14:backgroundMark x1="46719" y1="37917" x2="46719" y2="37917"/>
                            <a14:backgroundMark x1="55000" y1="46042" x2="55000" y2="46042"/>
                            <a14:backgroundMark x1="58750" y1="37500" x2="58750" y2="37500"/>
                            <a14:backgroundMark x1="64375" y1="29167" x2="64375" y2="29167"/>
                            <a14:backgroundMark x1="71094" y1="37500" x2="71094" y2="37500"/>
                            <a14:backgroundMark x1="74375" y1="37917" x2="74375" y2="37917"/>
                            <a14:backgroundMark x1="60313" y1="57708" x2="60313" y2="57708"/>
                            <a14:backgroundMark x1="58125" y1="58333" x2="62656" y2="58125"/>
                            <a14:backgroundMark x1="63438" y1="57083" x2="64219" y2="56458"/>
                            <a14:backgroundMark x1="63438" y1="55625" x2="71406" y2="45208"/>
                            <a14:backgroundMark x1="71406" y1="45208" x2="74844" y2="38542"/>
                            <a14:backgroundMark x1="57344" y1="68125" x2="57344" y2="68125"/>
                            <a14:backgroundMark x1="59062" y1="67917" x2="59062" y2="67917"/>
                            <a14:backgroundMark x1="60313" y1="63958" x2="60313" y2="63958"/>
                            <a14:backgroundMark x1="54063" y1="62083" x2="54063" y2="62083"/>
                            <a14:backgroundMark x1="50313" y1="61667" x2="50313" y2="61667"/>
                            <a14:backgroundMark x1="57500" y1="62292" x2="57500" y2="62292"/>
                            <a14:backgroundMark x1="58594" y1="62500" x2="58594" y2="62500"/>
                            <a14:backgroundMark x1="54688" y1="61667" x2="54688" y2="61667"/>
                            <a14:backgroundMark x1="51406" y1="61250" x2="51406" y2="61250"/>
                            <a14:backgroundMark x1="62187" y1="63542" x2="62344" y2="63542"/>
                            <a14:backgroundMark x1="62969" y1="63542" x2="62969" y2="63542"/>
                            <a14:backgroundMark x1="63281" y1="63125" x2="63594" y2="62917"/>
                            <a14:backgroundMark x1="49063" y1="60833" x2="50156" y2="60833"/>
                            <a14:backgroundMark x1="46560" y1="60104" x2="47344" y2="60208"/>
                            <a14:backgroundMark x1="44236" y1="59794" x2="44768" y2="59865"/>
                            <a14:backgroundMark x1="70377" y1="63186" x2="72344" y2="61875"/>
                            <a14:backgroundMark x1="65782" y1="66250" x2="67599" y2="65039"/>
                            <a14:backgroundMark x1="65156" y1="66667" x2="65782" y2="66250"/>
                            <a14:backgroundMark x1="64218" y1="67292" x2="65156" y2="66667"/>
                            <a14:backgroundMark x1="63281" y1="67917" x2="64218" y2="67292"/>
                            <a14:backgroundMark x1="62657" y1="68333" x2="63281" y2="67917"/>
                            <a14:backgroundMark x1="62343" y1="68542" x2="62657" y2="68333"/>
                            <a14:backgroundMark x1="61406" y1="69167" x2="62343" y2="68542"/>
                            <a14:backgroundMark x1="61094" y1="69375" x2="61406" y2="69167"/>
                            <a14:backgroundMark x1="60468" y1="69792" x2="61094" y2="69375"/>
                            <a14:backgroundMark x1="59844" y1="70208" x2="60468" y2="69792"/>
                            <a14:backgroundMark x1="59531" y1="70417" x2="59844" y2="70208"/>
                            <a14:backgroundMark x1="73125" y1="62708" x2="72813" y2="62292"/>
                            <a14:backgroundMark x1="70781" y1="60000" x2="70781" y2="60000"/>
                            <a14:backgroundMark x1="70000" y1="60625" x2="70000" y2="60625"/>
                            <a14:backgroundMark x1="68750" y1="60625" x2="68750" y2="60625"/>
                            <a14:backgroundMark x1="67813" y1="61042" x2="67500" y2="61250"/>
                            <a14:backgroundMark x1="65772" y1="61930" x2="66563" y2="61667"/>
                            <a14:backgroundMark x1="64688" y1="62500" x2="64688" y2="62500"/>
                            <a14:backgroundMark x1="73750" y1="59792" x2="73750" y2="59792"/>
                            <a14:backgroundMark x1="46719" y1="75000" x2="46719" y2="75000"/>
                            <a14:backgroundMark x1="42344" y1="62083" x2="43281" y2="61667"/>
                            <a14:backgroundMark x1="41875" y1="61667" x2="42656" y2="61458"/>
                            <a14:backgroundMark x1="43125" y1="61667" x2="44219" y2="61250"/>
                            <a14:backgroundMark x1="47344" y1="60417" x2="48906" y2="60417"/>
                            <a14:backgroundMark x1="50469" y1="61042" x2="52188" y2="61250"/>
                            <a14:backgroundMark x1="53125" y1="74583" x2="53750" y2="74583"/>
                            <a14:backgroundMark x1="35000" y1="65208" x2="35000" y2="65208"/>
                            <a14:backgroundMark x1="29531" y1="68542" x2="29531" y2="68542"/>
                            <a14:backgroundMark x1="25156" y1="75417" x2="25156" y2="75417"/>
                            <a14:backgroundMark x1="34375" y1="79792" x2="34375" y2="79792"/>
                            <a14:backgroundMark x1="31563" y1="80625" x2="31563" y2="80625"/>
                            <a14:backgroundMark x1="56875" y1="75417" x2="56875" y2="75417"/>
                            <a14:backgroundMark x1="73438" y1="64167" x2="73438" y2="64167"/>
                            <a14:backgroundMark x1="66563" y1="68750" x2="66563" y2="68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99" t="57357" r="20610" b="15301"/>
              <a:stretch/>
            </p:blipFill>
            <p:spPr>
              <a:xfrm>
                <a:off x="2310985" y="3826933"/>
                <a:ext cx="6893186" cy="2692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3382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8CE3EB1-7A22-4463-763E-ECDA02B71A24}"/>
              </a:ext>
            </a:extLst>
          </p:cNvPr>
          <p:cNvGrpSpPr/>
          <p:nvPr/>
        </p:nvGrpSpPr>
        <p:grpSpPr>
          <a:xfrm>
            <a:off x="2902748" y="423332"/>
            <a:ext cx="6893186" cy="6180668"/>
            <a:chOff x="2902748" y="423332"/>
            <a:chExt cx="6893186" cy="6180668"/>
          </a:xfrm>
        </p:grpSpPr>
        <p:pic>
          <p:nvPicPr>
            <p:cNvPr id="3" name="Imagen 2" descr="Texto&#10;&#10;Descripción generada automáticamente">
              <a:extLst>
                <a:ext uri="{FF2B5EF4-FFF2-40B4-BE49-F238E27FC236}">
                  <a16:creationId xmlns:a16="http://schemas.microsoft.com/office/drawing/2014/main" id="{6310F78D-31E7-47D3-1394-663BA5F1D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8" t="23952" r="28272" b="21851"/>
            <a:stretch/>
          </p:blipFill>
          <p:spPr>
            <a:xfrm>
              <a:off x="3276105" y="629932"/>
              <a:ext cx="6146472" cy="5598136"/>
            </a:xfrm>
            <a:prstGeom prst="rect">
              <a:avLst/>
            </a:prstGeom>
          </p:spPr>
        </p:pic>
        <p:pic>
          <p:nvPicPr>
            <p:cNvPr id="20" name="Imagen 19" descr="Icono&#10;&#10;Descripción generada automáticamente">
              <a:extLst>
                <a:ext uri="{FF2B5EF4-FFF2-40B4-BE49-F238E27FC236}">
                  <a16:creationId xmlns:a16="http://schemas.microsoft.com/office/drawing/2014/main" id="{95C5D674-36B9-195F-C053-D899A78F4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111" y1="60189" x2="48356" y2="60212"/>
                          <a14:foregroundMark x1="52188" y1="40000" x2="52188" y2="40000"/>
                          <a14:foregroundMark x1="51719" y1="41458" x2="51719" y2="41458"/>
                          <a14:foregroundMark x1="44063" y1="31458" x2="44063" y2="31458"/>
                          <a14:foregroundMark x1="44063" y1="32708" x2="44063" y2="32708"/>
                          <a14:foregroundMark x1="68594" y1="39167" x2="68594" y2="39167"/>
                          <a14:foregroundMark x1="69219" y1="39167" x2="69219" y2="39167"/>
                          <a14:foregroundMark x1="47344" y1="38958" x2="47344" y2="38958"/>
                          <a14:foregroundMark x1="46250" y1="36667" x2="46250" y2="36667"/>
                          <a14:foregroundMark x1="63438" y1="22708" x2="63438" y2="22708"/>
                          <a14:foregroundMark x1="68594" y1="21667" x2="68750" y2="21667"/>
                          <a14:foregroundMark x1="47656" y1="46042" x2="47656" y2="46042"/>
                          <a14:foregroundMark x1="59062" y1="58958" x2="59062" y2="58958"/>
                          <a14:foregroundMark x1="59688" y1="59583" x2="60156" y2="59583"/>
                          <a14:foregroundMark x1="60469" y1="59792" x2="60938" y2="59583"/>
                          <a14:foregroundMark x1="59844" y1="59583" x2="59844" y2="59583"/>
                          <a14:foregroundMark x1="60469" y1="59792" x2="60781" y2="59583"/>
                          <a14:foregroundMark x1="61563" y1="59167" x2="61563" y2="59167"/>
                          <a14:foregroundMark x1="46875" y1="26667" x2="46875" y2="26667"/>
                          <a14:foregroundMark x1="47500" y1="25625" x2="47500" y2="25625"/>
                          <a14:foregroundMark x1="48125" y1="24792" x2="48125" y2="24792"/>
                          <a14:foregroundMark x1="48750" y1="23958" x2="48750" y2="23958"/>
                          <a14:foregroundMark x1="50156" y1="22917" x2="50156" y2="22917"/>
                          <a14:foregroundMark x1="64063" y1="21875" x2="64063" y2="21875"/>
                          <a14:foregroundMark x1="46094" y1="30000" x2="46094" y2="30000"/>
                          <a14:foregroundMark x1="53281" y1="18958" x2="53281" y2="18958"/>
                          <a14:foregroundMark x1="55469" y1="21875" x2="55469" y2="21875"/>
                          <a14:foregroundMark x1="54063" y1="21042" x2="54063" y2="21042"/>
                          <a14:backgroundMark x1="57603" y1="59583" x2="58750" y2="60000"/>
                          <a14:backgroundMark x1="57031" y1="59375" x2="57603" y2="59583"/>
                          <a14:backgroundMark x1="61250" y1="61042" x2="62656" y2="60625"/>
                          <a14:backgroundMark x1="60525" y1="60625" x2="61250" y2="60625"/>
                          <a14:backgroundMark x1="59659" y1="60625" x2="60138" y2="60625"/>
                          <a14:backgroundMark x1="61406" y1="61875" x2="62187" y2="61250"/>
                          <a14:backgroundMark x1="62969" y1="61042" x2="60781" y2="61250"/>
                          <a14:backgroundMark x1="46094" y1="37917" x2="46094" y2="37917"/>
                          <a14:backgroundMark x1="46719" y1="37917" x2="46719" y2="37917"/>
                          <a14:backgroundMark x1="55000" y1="46042" x2="55000" y2="46042"/>
                          <a14:backgroundMark x1="58750" y1="37500" x2="58750" y2="37500"/>
                          <a14:backgroundMark x1="64375" y1="29167" x2="64375" y2="29167"/>
                          <a14:backgroundMark x1="71094" y1="37500" x2="71094" y2="37500"/>
                          <a14:backgroundMark x1="74375" y1="37917" x2="74375" y2="37917"/>
                          <a14:backgroundMark x1="44219" y1="59167" x2="44219" y2="59167"/>
                          <a14:backgroundMark x1="32500" y1="56042" x2="36563" y2="55208"/>
                          <a14:backgroundMark x1="36563" y1="55208" x2="47188" y2="55625"/>
                          <a14:backgroundMark x1="47188" y1="55625" x2="56875" y2="60000"/>
                          <a14:backgroundMark x1="60901" y1="59675" x2="72344" y2="58750"/>
                          <a14:backgroundMark x1="60081" y1="59741" x2="60502" y2="59707"/>
                          <a14:backgroundMark x1="56875" y1="60000" x2="59593" y2="59780"/>
                          <a14:backgroundMark x1="72344" y1="58750" x2="78750" y2="61250"/>
                          <a14:backgroundMark x1="78750" y1="61250" x2="74688" y2="70833"/>
                          <a14:backgroundMark x1="74688" y1="70833" x2="56094" y2="78750"/>
                          <a14:backgroundMark x1="56094" y1="78750" x2="37500" y2="80833"/>
                          <a14:backgroundMark x1="37500" y1="80833" x2="32813" y2="83125"/>
                          <a14:backgroundMark x1="32813" y1="83125" x2="25938" y2="81458"/>
                          <a14:backgroundMark x1="25938" y1="81458" x2="22656" y2="70208"/>
                          <a14:backgroundMark x1="22656" y1="70208" x2="29531" y2="60000"/>
                          <a14:backgroundMark x1="29531" y1="60000" x2="34844" y2="55417"/>
                          <a14:backgroundMark x1="39219" y1="60417" x2="40469" y2="59375"/>
                          <a14:backgroundMark x1="47500" y1="69583" x2="60469" y2="66458"/>
                          <a14:backgroundMark x1="60195" y1="61458" x2="60781" y2="61458"/>
                          <a14:backgroundMark x1="59261" y1="61458" x2="59808" y2="61458"/>
                          <a14:backgroundMark x1="50313" y1="61458" x2="58792" y2="61458"/>
                          <a14:backgroundMark x1="47813" y1="61250" x2="52344" y2="62083"/>
                          <a14:backgroundMark x1="45781" y1="60625" x2="47656" y2="61042"/>
                          <a14:backgroundMark x1="45625" y1="38125" x2="45625" y2="38125"/>
                          <a14:backgroundMark x1="55937" y1="21042" x2="55937" y2="21042"/>
                          <a14:backgroundMark x1="53906" y1="52500" x2="53906" y2="52500"/>
                          <a14:backgroundMark x1="56094" y1="54792" x2="56094" y2="54792"/>
                          <a14:backgroundMark x1="63281" y1="56042" x2="63281" y2="56042"/>
                          <a14:backgroundMark x1="65625" y1="53958" x2="65625" y2="53958"/>
                          <a14:backgroundMark x1="64375" y1="54792" x2="64375" y2="54792"/>
                          <a14:backgroundMark x1="63594" y1="55833" x2="64063" y2="55208"/>
                          <a14:backgroundMark x1="60313" y1="24167" x2="60313" y2="24167"/>
                          <a14:backgroundMark x1="46406" y1="25833" x2="46406" y2="25833"/>
                          <a14:backgroundMark x1="66875" y1="20417" x2="66875" y2="20417"/>
                          <a14:backgroundMark x1="63438" y1="21458" x2="63438" y2="21458"/>
                          <a14:backgroundMark x1="85625" y1="46250" x2="85625" y2="4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3" t="16750" r="22899" b="38348"/>
            <a:stretch/>
          </p:blipFill>
          <p:spPr>
            <a:xfrm>
              <a:off x="5324168" y="423332"/>
              <a:ext cx="4115263" cy="4030135"/>
            </a:xfrm>
            <a:prstGeom prst="rect">
              <a:avLst/>
            </a:prstGeom>
          </p:spPr>
        </p:pic>
        <p:pic>
          <p:nvPicPr>
            <p:cNvPr id="21" name="Imagen 20" descr="Icono&#10;&#10;Descripción generada automáticamente">
              <a:extLst>
                <a:ext uri="{FF2B5EF4-FFF2-40B4-BE49-F238E27FC236}">
                  <a16:creationId xmlns:a16="http://schemas.microsoft.com/office/drawing/2014/main" id="{75FAABDE-C1DA-7AE4-DEB3-F4A95589C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4048" y1="61684" x2="64680" y2="61743"/>
                          <a14:foregroundMark x1="63252" y1="61609" x2="63821" y2="61662"/>
                          <a14:foregroundMark x1="52516" y1="60602" x2="56131" y2="60941"/>
                          <a14:foregroundMark x1="50542" y1="60417" x2="50774" y2="60439"/>
                          <a14:foregroundMark x1="50363" y1="60400" x2="50542" y2="60417"/>
                          <a14:foregroundMark x1="48922" y1="60265" x2="49316" y2="60302"/>
                          <a14:foregroundMark x1="53594" y1="68958" x2="53594" y2="68958"/>
                          <a14:foregroundMark x1="54219" y1="68750" x2="54219" y2="68750"/>
                          <a14:foregroundMark x1="55625" y1="69375" x2="55625" y2="69375"/>
                          <a14:foregroundMark x1="56094" y1="69167" x2="56094" y2="69167"/>
                          <a14:foregroundMark x1="57031" y1="69375" x2="57031" y2="69375"/>
                          <a14:foregroundMark x1="53281" y1="68958" x2="53281" y2="68958"/>
                          <a14:foregroundMark x1="52344" y1="68750" x2="52344" y2="68750"/>
                          <a14:foregroundMark x1="51563" y1="68750" x2="51563" y2="68750"/>
                          <a14:foregroundMark x1="50781" y1="68750" x2="50781" y2="68750"/>
                          <a14:foregroundMark x1="49844" y1="69167" x2="49844" y2="69167"/>
                          <a14:foregroundMark x1="48750" y1="69792" x2="48750" y2="69792"/>
                          <a14:foregroundMark x1="59062" y1="66458" x2="59062" y2="66458"/>
                          <a14:foregroundMark x1="58125" y1="66875" x2="58125" y2="66875"/>
                          <a14:foregroundMark x1="57656" y1="66875" x2="57656" y2="66875"/>
                          <a14:foregroundMark x1="56094" y1="66875" x2="56094" y2="66875"/>
                          <a14:foregroundMark x1="54063" y1="66667" x2="54063" y2="66667"/>
                          <a14:foregroundMark x1="51719" y1="66458" x2="51719" y2="66458"/>
                          <a14:foregroundMark x1="50156" y1="66667" x2="50156" y2="66667"/>
                          <a14:foregroundMark x1="48438" y1="67083" x2="48438" y2="67083"/>
                          <a14:foregroundMark x1="57500" y1="69375" x2="57500" y2="69375"/>
                          <a14:foregroundMark x1="58281" y1="69167" x2="58281" y2="69167"/>
                          <a14:foregroundMark x1="59062" y1="68958" x2="59062" y2="68958"/>
                          <a14:foregroundMark x1="60000" y1="68542" x2="60000" y2="68542"/>
                          <a14:foregroundMark x1="61563" y1="65833" x2="61563" y2="65833"/>
                          <a14:foregroundMark x1="62344" y1="65000" x2="62344" y2="65000"/>
                          <a14:foregroundMark x1="60938" y1="62917" x2="60938" y2="62917"/>
                          <a14:foregroundMark x1="59375" y1="66042" x2="59375" y2="66042"/>
                          <a14:foregroundMark x1="59375" y1="64375" x2="59375" y2="64375"/>
                          <a14:foregroundMark x1="51875" y1="62500" x2="52031" y2="62500"/>
                          <a14:foregroundMark x1="52969" y1="62708" x2="52969" y2="62708"/>
                          <a14:foregroundMark x1="54219" y1="62708" x2="54219" y2="62708"/>
                          <a14:foregroundMark x1="55156" y1="62708" x2="55156" y2="62708"/>
                          <a14:foregroundMark x1="56094" y1="63125" x2="56094" y2="63125"/>
                          <a14:foregroundMark x1="57188" y1="63333" x2="57500" y2="63333"/>
                          <a14:foregroundMark x1="63047" y1="64399" x2="63517" y2="64178"/>
                          <a14:foregroundMark x1="56250" y1="61042" x2="56875" y2="61042"/>
                          <a14:foregroundMark x1="57813" y1="61250" x2="57813" y2="61250"/>
                          <a14:foregroundMark x1="58594" y1="61458" x2="58594" y2="61458"/>
                          <a14:foregroundMark x1="46819" y1="61516" x2="45156" y2="60833"/>
                          <a14:foregroundMark x1="42027" y1="61307" x2="40625" y2="61667"/>
                          <a14:foregroundMark x1="44688" y1="60625" x2="44447" y2="60687"/>
                          <a14:foregroundMark x1="40625" y1="61667" x2="39688" y2="62500"/>
                          <a14:foregroundMark x1="73067" y1="62527" x2="73594" y2="62917"/>
                          <a14:foregroundMark x1="72310" y1="61966" x2="72832" y2="62353"/>
                          <a14:foregroundMark x1="68502" y1="62060" x2="71250" y2="61042"/>
                          <a14:foregroundMark x1="67312" y1="62500" x2="68139" y2="62194"/>
                          <a14:foregroundMark x1="66021" y1="62978" x2="67312" y2="62500"/>
                          <a14:foregroundMark x1="63750" y1="63958" x2="65313" y2="63125"/>
                          <a14:foregroundMark x1="64844" y1="61250" x2="64844" y2="61250"/>
                          <a14:foregroundMark x1="65469" y1="60833" x2="65469" y2="60833"/>
                          <a14:foregroundMark x1="66406" y1="60625" x2="66406" y2="60625"/>
                          <a14:foregroundMark x1="67031" y1="60208" x2="67031" y2="60208"/>
                          <a14:foregroundMark x1="67656" y1="60208" x2="67656" y2="60208"/>
                          <a14:foregroundMark x1="68438" y1="59792" x2="68438" y2="59792"/>
                          <a14:foregroundMark x1="69063" y1="59583" x2="69063" y2="59583"/>
                          <a14:foregroundMark x1="69844" y1="59583" x2="69844" y2="59583"/>
                          <a14:foregroundMark x1="70781" y1="59167" x2="70781" y2="59167"/>
                          <a14:foregroundMark x1="71719" y1="58958" x2="71719" y2="58958"/>
                          <a14:foregroundMark x1="72656" y1="58750" x2="72656" y2="58750"/>
                          <a14:foregroundMark x1="73281" y1="58958" x2="73281" y2="58958"/>
                          <a14:foregroundMark x1="74063" y1="59167" x2="74063" y2="59167"/>
                          <a14:foregroundMark x1="74844" y1="59583" x2="74844" y2="59583"/>
                          <a14:foregroundMark x1="75469" y1="60208" x2="75469" y2="60208"/>
                          <a14:foregroundMark x1="75625" y1="61042" x2="75625" y2="61042"/>
                          <a14:foregroundMark x1="74219" y1="65417" x2="74219" y2="65417"/>
                          <a14:foregroundMark x1="73750" y1="65208" x2="73750" y2="65208"/>
                          <a14:foregroundMark x1="72344" y1="66667" x2="72344" y2="66667"/>
                          <a14:foregroundMark x1="73125" y1="63542" x2="73125" y2="63542"/>
                          <a14:foregroundMark x1="72500" y1="63750" x2="72500" y2="63750"/>
                          <a14:foregroundMark x1="71875" y1="64375" x2="71875" y2="64375"/>
                          <a14:foregroundMark x1="71406" y1="64583" x2="71406" y2="64583"/>
                          <a14:foregroundMark x1="70625" y1="65208" x2="70625" y2="65208"/>
                          <a14:foregroundMark x1="70000" y1="65625" x2="70000" y2="65625"/>
                          <a14:foregroundMark x1="69375" y1="65833" x2="69375" y2="65833"/>
                          <a14:foregroundMark x1="68594" y1="66250" x2="68594" y2="66250"/>
                          <a14:foregroundMark x1="67969" y1="66875" x2="67969" y2="66875"/>
                          <a14:foregroundMark x1="67656" y1="66667" x2="67656" y2="66667"/>
                          <a14:foregroundMark x1="67031" y1="67292" x2="67031" y2="67292"/>
                          <a14:foregroundMark x1="66094" y1="67917" x2="66094" y2="67917"/>
                          <a14:foregroundMark x1="65625" y1="68333" x2="65625" y2="68333"/>
                          <a14:foregroundMark x1="65156" y1="68542" x2="65156" y2="68542"/>
                          <a14:foregroundMark x1="64531" y1="69167" x2="64531" y2="69167"/>
                          <a14:foregroundMark x1="63906" y1="69375" x2="63906" y2="69375"/>
                          <a14:foregroundMark x1="63438" y1="69792" x2="63438" y2="69792"/>
                          <a14:foregroundMark x1="62969" y1="70208" x2="62969" y2="70208"/>
                          <a14:foregroundMark x1="62500" y1="70417" x2="62500" y2="70417"/>
                          <a14:foregroundMark x1="61719" y1="71042" x2="61719" y2="71042"/>
                          <a14:foregroundMark x1="61250" y1="71458" x2="61250" y2="71458"/>
                          <a14:foregroundMark x1="60469" y1="72083" x2="60469" y2="72083"/>
                          <a14:foregroundMark x1="60156" y1="72708" x2="60156" y2="72708"/>
                          <a14:foregroundMark x1="59375" y1="73125" x2="59375" y2="73125"/>
                          <a14:foregroundMark x1="58750" y1="73542" x2="58750" y2="73542"/>
                          <a14:foregroundMark x1="58281" y1="74167" x2="58281" y2="74167"/>
                          <a14:foregroundMark x1="57500" y1="74583" x2="57500" y2="74583"/>
                          <a14:foregroundMark x1="57188" y1="74792" x2="57188" y2="74792"/>
                          <a14:foregroundMark x1="56094" y1="74583" x2="56094" y2="74583"/>
                          <a14:foregroundMark x1="54688" y1="74375" x2="54688" y2="74375"/>
                          <a14:foregroundMark x1="52500" y1="73958" x2="52500" y2="73958"/>
                          <a14:foregroundMark x1="50313" y1="73750" x2="50313" y2="73750"/>
                          <a14:foregroundMark x1="49375" y1="73958" x2="49375" y2="73958"/>
                          <a14:foregroundMark x1="48750" y1="73958" x2="48750" y2="73958"/>
                          <a14:foregroundMark x1="47813" y1="73958" x2="47813" y2="73958"/>
                          <a14:foregroundMark x1="47188" y1="73958" x2="47188" y2="73958"/>
                          <a14:foregroundMark x1="46406" y1="73958" x2="46406" y2="73958"/>
                          <a14:foregroundMark x1="45625" y1="73958" x2="45625" y2="73958"/>
                          <a14:foregroundMark x1="44844" y1="73958" x2="44844" y2="73958"/>
                          <a14:foregroundMark x1="43281" y1="74167" x2="43281" y2="74167"/>
                          <a14:foregroundMark x1="42656" y1="74167" x2="42656" y2="74167"/>
                          <a14:foregroundMark x1="41875" y1="74167" x2="41875" y2="74167"/>
                          <a14:foregroundMark x1="40938" y1="74583" x2="40938" y2="74583"/>
                          <a14:foregroundMark x1="39844" y1="75000" x2="39844" y2="75000"/>
                          <a14:foregroundMark x1="38750" y1="75208" x2="38750" y2="75208"/>
                          <a14:foregroundMark x1="37500" y1="76042" x2="37500" y2="76042"/>
                          <a14:foregroundMark x1="47813" y1="61667" x2="47813" y2="61667"/>
                          <a14:foregroundMark x1="39375" y1="63125" x2="39375" y2="63125"/>
                          <a14:foregroundMark x1="38750" y1="63542" x2="38750" y2="63542"/>
                          <a14:foregroundMark x1="38125" y1="64375" x2="38125" y2="64375"/>
                          <a14:foregroundMark x1="37500" y1="64792" x2="37500" y2="64792"/>
                          <a14:foregroundMark x1="36875" y1="65000" x2="36875" y2="65000"/>
                          <a14:foregroundMark x1="36094" y1="65625" x2="36094" y2="65625"/>
                          <a14:foregroundMark x1="35469" y1="66250" x2="35469" y2="66250"/>
                          <a14:foregroundMark x1="34688" y1="66667" x2="34688" y2="66667"/>
                          <a14:foregroundMark x1="33906" y1="67292" x2="33750" y2="67292"/>
                          <a14:foregroundMark x1="32969" y1="67708" x2="32969" y2="67708"/>
                          <a14:foregroundMark x1="32188" y1="68125" x2="32188" y2="68125"/>
                          <a14:foregroundMark x1="31563" y1="68750" x2="31563" y2="68750"/>
                          <a14:foregroundMark x1="30781" y1="69167" x2="30781" y2="69167"/>
                          <a14:foregroundMark x1="29844" y1="69792" x2="29844" y2="69792"/>
                          <a14:foregroundMark x1="29063" y1="70208" x2="29063" y2="70208"/>
                          <a14:foregroundMark x1="28125" y1="70833" x2="28125" y2="70833"/>
                          <a14:foregroundMark x1="53281" y1="74167" x2="53281" y2="74167"/>
                          <a14:foregroundMark x1="54219" y1="74375" x2="54219" y2="74375"/>
                          <a14:foregroundMark x1="53438" y1="74375" x2="53438" y2="74375"/>
                          <a14:foregroundMark x1="53750" y1="73958" x2="53750" y2="73958"/>
                          <a14:foregroundMark x1="36719" y1="76458" x2="36719" y2="76458"/>
                          <a14:foregroundMark x1="34375" y1="78542" x2="34375" y2="78542"/>
                          <a14:foregroundMark x1="33125" y1="79167" x2="33125" y2="79167"/>
                          <a14:foregroundMark x1="31875" y1="79167" x2="31875" y2="79167"/>
                          <a14:foregroundMark x1="30938" y1="79167" x2="30938" y2="79167"/>
                          <a14:foregroundMark x1="30000" y1="78750" x2="30000" y2="78750"/>
                          <a14:foregroundMark x1="28906" y1="78333" x2="28906" y2="78333"/>
                          <a14:foregroundMark x1="28125" y1="77708" x2="28125" y2="77708"/>
                          <a14:foregroundMark x1="27031" y1="77083" x2="27031" y2="77083"/>
                          <a14:foregroundMark x1="26250" y1="76042" x2="26250" y2="76042"/>
                          <a14:foregroundMark x1="25938" y1="75417" x2="25938" y2="75417"/>
                          <a14:foregroundMark x1="48281" y1="59583" x2="48281" y2="59583"/>
                          <a14:foregroundMark x1="47656" y1="59583" x2="47656" y2="59583"/>
                          <a14:foregroundMark x1="47031" y1="59375" x2="47031" y2="59375"/>
                          <a14:foregroundMark x1="46250" y1="59167" x2="46250" y2="59167"/>
                          <a14:foregroundMark x1="45625" y1="58750" x2="45625" y2="58750"/>
                          <a14:foregroundMark x1="44531" y1="58542" x2="44531" y2="58542"/>
                          <a14:foregroundMark x1="42813" y1="58125" x2="42813" y2="58125"/>
                          <a14:foregroundMark x1="41875" y1="58333" x2="41875" y2="58333"/>
                          <a14:foregroundMark x1="40938" y1="58750" x2="40938" y2="58750"/>
                          <a14:foregroundMark x1="40156" y1="59375" x2="40156" y2="59375"/>
                          <a14:foregroundMark x1="39375" y1="60208" x2="39375" y2="60208"/>
                          <a14:foregroundMark x1="38750" y1="60833" x2="38750" y2="60833"/>
                          <a14:foregroundMark x1="38281" y1="61250" x2="38281" y2="61250"/>
                          <a14:foregroundMark x1="37344" y1="62083" x2="37344" y2="62083"/>
                          <a14:foregroundMark x1="36406" y1="62917" x2="36406" y2="62917"/>
                          <a14:foregroundMark x1="34844" y1="63958" x2="34844" y2="63958"/>
                          <a14:foregroundMark x1="33438" y1="65208" x2="33438" y2="65208"/>
                          <a14:foregroundMark x1="31719" y1="66250" x2="31719" y2="66250"/>
                          <a14:foregroundMark x1="30156" y1="66875" x2="30156" y2="66875"/>
                          <a14:foregroundMark x1="28594" y1="67917" x2="28594" y2="67917"/>
                          <a14:foregroundMark x1="27344" y1="68542" x2="27344" y2="68542"/>
                          <a14:foregroundMark x1="25938" y1="69583" x2="25938" y2="69583"/>
                          <a14:foregroundMark x1="24063" y1="70417" x2="24063" y2="70417"/>
                          <a14:foregroundMark x1="23594" y1="72708" x2="23594" y2="72708"/>
                          <a14:foregroundMark x1="23906" y1="73958" x2="23906" y2="73958"/>
                          <a14:foregroundMark x1="24063" y1="75417" x2="24063" y2="75417"/>
                          <a14:foregroundMark x1="24844" y1="76875" x2="24844" y2="76875"/>
                          <a14:foregroundMark x1="25781" y1="78333" x2="25781" y2="78333"/>
                          <a14:foregroundMark x1="26250" y1="78958" x2="26250" y2="78958"/>
                          <a14:foregroundMark x1="34531" y1="81250" x2="34531" y2="81250"/>
                          <a14:foregroundMark x1="30625" y1="81250" x2="30625" y2="81250"/>
                          <a14:foregroundMark x1="29219" y1="80833" x2="29219" y2="80833"/>
                          <a14:foregroundMark x1="27656" y1="80208" x2="27656" y2="80208"/>
                          <a14:foregroundMark x1="35000" y1="80625" x2="35000" y2="80625"/>
                          <a14:foregroundMark x1="35781" y1="79792" x2="35781" y2="79792"/>
                          <a14:foregroundMark x1="36406" y1="79375" x2="36406" y2="79375"/>
                          <a14:foregroundMark x1="37031" y1="78958" x2="37031" y2="78958"/>
                          <a14:foregroundMark x1="37656" y1="78333" x2="37656" y2="78333"/>
                          <a14:foregroundMark x1="38750" y1="77708" x2="38750" y2="77708"/>
                          <a14:foregroundMark x1="39688" y1="77292" x2="39688" y2="77292"/>
                          <a14:foregroundMark x1="41250" y1="77083" x2="41250" y2="77083"/>
                          <a14:foregroundMark x1="42188" y1="76667" x2="42188" y2="76667"/>
                          <a14:foregroundMark x1="44688" y1="76250" x2="44844" y2="76250"/>
                          <a14:foregroundMark x1="51094" y1="76250" x2="51094" y2="76250"/>
                          <a14:foregroundMark x1="55781" y1="76667" x2="55781" y2="76667"/>
                          <a14:foregroundMark x1="71719" y1="66875" x2="71719" y2="66875"/>
                          <a14:foregroundMark x1="70781" y1="67708" x2="70781" y2="67708"/>
                          <a14:foregroundMark x1="56250" y1="76667" x2="56250" y2="76667"/>
                          <a14:foregroundMark x1="57813" y1="76875" x2="57813" y2="76875"/>
                          <a14:foregroundMark x1="58750" y1="76250" x2="58750" y2="76250"/>
                          <a14:foregroundMark x1="60000" y1="75208" x2="60000" y2="75208"/>
                          <a14:foregroundMark x1="60313" y1="74792" x2="60313" y2="74792"/>
                          <a14:foregroundMark x1="60938" y1="74375" x2="60938" y2="74375"/>
                          <a14:foregroundMark x1="61563" y1="73958" x2="61563" y2="73958"/>
                          <a14:foregroundMark x1="62344" y1="73542" x2="62500" y2="73333"/>
                          <a14:foregroundMark x1="63281" y1="72708" x2="63281" y2="72708"/>
                          <a14:foregroundMark x1="64531" y1="71667" x2="64531" y2="71667"/>
                          <a14:foregroundMark x1="65469" y1="71042" x2="65469" y2="71042"/>
                          <a14:foregroundMark x1="66719" y1="70208" x2="66719" y2="70208"/>
                          <a14:foregroundMark x1="68125" y1="69375" x2="68125" y2="69375"/>
                          <a14:backgroundMark x1="57576" y1="59573" x2="58750" y2="60000"/>
                          <a14:backgroundMark x1="61250" y1="61042" x2="62656" y2="60625"/>
                          <a14:backgroundMark x1="59062" y1="60625" x2="61250" y2="60625"/>
                          <a14:backgroundMark x1="61406" y1="61875" x2="62187" y2="61250"/>
                          <a14:backgroundMark x1="62969" y1="61042" x2="60781" y2="61250"/>
                          <a14:backgroundMark x1="46094" y1="37917" x2="46094" y2="37917"/>
                          <a14:backgroundMark x1="46719" y1="37917" x2="46719" y2="37917"/>
                          <a14:backgroundMark x1="55000" y1="46042" x2="55000" y2="46042"/>
                          <a14:backgroundMark x1="58750" y1="37500" x2="58750" y2="37500"/>
                          <a14:backgroundMark x1="64375" y1="29167" x2="64375" y2="29167"/>
                          <a14:backgroundMark x1="71094" y1="37500" x2="71094" y2="37500"/>
                          <a14:backgroundMark x1="74375" y1="37917" x2="74375" y2="37917"/>
                          <a14:backgroundMark x1="60313" y1="57708" x2="60313" y2="57708"/>
                          <a14:backgroundMark x1="58125" y1="58333" x2="62656" y2="58125"/>
                          <a14:backgroundMark x1="63438" y1="57083" x2="64219" y2="56458"/>
                          <a14:backgroundMark x1="63438" y1="55625" x2="71406" y2="45208"/>
                          <a14:backgroundMark x1="71406" y1="45208" x2="74844" y2="38542"/>
                          <a14:backgroundMark x1="57344" y1="68125" x2="57344" y2="68125"/>
                          <a14:backgroundMark x1="59062" y1="67917" x2="59062" y2="67917"/>
                          <a14:backgroundMark x1="60313" y1="63958" x2="60313" y2="63958"/>
                          <a14:backgroundMark x1="54063" y1="62083" x2="54063" y2="62083"/>
                          <a14:backgroundMark x1="50313" y1="61667" x2="50313" y2="61667"/>
                          <a14:backgroundMark x1="57500" y1="62292" x2="57500" y2="62292"/>
                          <a14:backgroundMark x1="58594" y1="62500" x2="58594" y2="62500"/>
                          <a14:backgroundMark x1="54688" y1="61667" x2="54688" y2="61667"/>
                          <a14:backgroundMark x1="51406" y1="61250" x2="51406" y2="61250"/>
                          <a14:backgroundMark x1="62187" y1="63542" x2="62344" y2="63542"/>
                          <a14:backgroundMark x1="62969" y1="63542" x2="62969" y2="63542"/>
                          <a14:backgroundMark x1="63281" y1="63125" x2="63594" y2="62917"/>
                          <a14:backgroundMark x1="49063" y1="60833" x2="50156" y2="60833"/>
                          <a14:backgroundMark x1="46560" y1="60104" x2="47344" y2="60208"/>
                          <a14:backgroundMark x1="44236" y1="59794" x2="44768" y2="59865"/>
                          <a14:backgroundMark x1="70377" y1="63186" x2="72344" y2="61875"/>
                          <a14:backgroundMark x1="65782" y1="66250" x2="67599" y2="65039"/>
                          <a14:backgroundMark x1="65156" y1="66667" x2="65782" y2="66250"/>
                          <a14:backgroundMark x1="64218" y1="67292" x2="65156" y2="66667"/>
                          <a14:backgroundMark x1="63281" y1="67917" x2="64218" y2="67292"/>
                          <a14:backgroundMark x1="62657" y1="68333" x2="63281" y2="67917"/>
                          <a14:backgroundMark x1="62343" y1="68542" x2="62657" y2="68333"/>
                          <a14:backgroundMark x1="61406" y1="69167" x2="62343" y2="68542"/>
                          <a14:backgroundMark x1="61094" y1="69375" x2="61406" y2="69167"/>
                          <a14:backgroundMark x1="60468" y1="69792" x2="61094" y2="69375"/>
                          <a14:backgroundMark x1="59844" y1="70208" x2="60468" y2="69792"/>
                          <a14:backgroundMark x1="59531" y1="70417" x2="59844" y2="70208"/>
                          <a14:backgroundMark x1="73125" y1="62708" x2="72813" y2="62292"/>
                          <a14:backgroundMark x1="70781" y1="60000" x2="70781" y2="60000"/>
                          <a14:backgroundMark x1="70000" y1="60625" x2="70000" y2="60625"/>
                          <a14:backgroundMark x1="68750" y1="60625" x2="68750" y2="60625"/>
                          <a14:backgroundMark x1="67813" y1="61042" x2="67500" y2="61250"/>
                          <a14:backgroundMark x1="65772" y1="61930" x2="66563" y2="61667"/>
                          <a14:backgroundMark x1="64688" y1="62500" x2="64688" y2="62500"/>
                          <a14:backgroundMark x1="73750" y1="59792" x2="73750" y2="59792"/>
                          <a14:backgroundMark x1="46719" y1="75000" x2="46719" y2="75000"/>
                          <a14:backgroundMark x1="42344" y1="62083" x2="43281" y2="61667"/>
                          <a14:backgroundMark x1="41875" y1="61667" x2="42656" y2="61458"/>
                          <a14:backgroundMark x1="43125" y1="61667" x2="44219" y2="61250"/>
                          <a14:backgroundMark x1="47344" y1="60417" x2="48906" y2="60417"/>
                          <a14:backgroundMark x1="50469" y1="61042" x2="52188" y2="61250"/>
                          <a14:backgroundMark x1="53125" y1="74583" x2="53750" y2="74583"/>
                          <a14:backgroundMark x1="35000" y1="65208" x2="35000" y2="65208"/>
                          <a14:backgroundMark x1="29531" y1="68542" x2="29531" y2="68542"/>
                          <a14:backgroundMark x1="25156" y1="75417" x2="25156" y2="75417"/>
                          <a14:backgroundMark x1="34375" y1="79792" x2="34375" y2="79792"/>
                          <a14:backgroundMark x1="31563" y1="80625" x2="31563" y2="80625"/>
                          <a14:backgroundMark x1="56875" y1="75417" x2="56875" y2="75417"/>
                          <a14:backgroundMark x1="73438" y1="64167" x2="73438" y2="64167"/>
                          <a14:backgroundMark x1="66563" y1="68750" x2="66563" y2="68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99" t="57357" r="20610" b="15301"/>
            <a:stretch/>
          </p:blipFill>
          <p:spPr>
            <a:xfrm>
              <a:off x="2902748" y="3911600"/>
              <a:ext cx="6893186" cy="269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688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fernando varela joven</dc:creator>
  <cp:lastModifiedBy>juan fernando varela joven</cp:lastModifiedBy>
  <cp:revision>1</cp:revision>
  <dcterms:created xsi:type="dcterms:W3CDTF">2023-02-10T15:13:22Z</dcterms:created>
  <dcterms:modified xsi:type="dcterms:W3CDTF">2023-02-10T17:00:39Z</dcterms:modified>
</cp:coreProperties>
</file>