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19"/>
      <p:bold r:id="rId20"/>
    </p:embeddedFont>
    <p:embeddedFont>
      <p:font typeface="Bebas Neue" panose="020B0606020202050201" pitchFamily="34" charset="0"/>
      <p:regular r:id="rId21"/>
    </p:embeddedFont>
    <p:embeddedFont>
      <p:font typeface="Karla" pitchFamily="2" charset="0"/>
      <p:regular r:id="rId22"/>
      <p:bold r:id="rId23"/>
      <p:italic r:id="rId24"/>
      <p:boldItalic r:id="rId25"/>
    </p:embeddedFont>
    <p:embeddedFont>
      <p:font typeface="Rubik Black" panose="02020500000000000000" charset="-79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a27e5bc751_2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a27e5bc751_2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6226c3d491e188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6226c3d491e188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6226c3d491e1884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6226c3d491e1884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a281b9599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2a281b9599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a281b9599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a281b9599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a27e5bc751_2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2a27e5bc751_2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2a27e5bc751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2a27e5bc751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a27e5bc751_2_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a27e5bc751_2_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a27e5bc751_3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a27e5bc751_3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a27e5bc751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a27e5bc751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a27e5bc751_3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a27e5bc751_3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a281b9599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a281b9599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a27e5bc751_3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2a27e5bc751_3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a281b9599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a281b9599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a281b9599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a281b9599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1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56" name="Google Shape;56;p1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" name="Google Shape;57;p1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8" name="Google Shape;58;p1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9" name="Google Shape;59;p1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60" name="Google Shape;60;p1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1" name="Google Shape;61;p1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62" name="Google Shape;62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64" name="Google Shape;64;p1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5" name="Google Shape;65;p1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6" name="Google Shape;66;p14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67" name="Google Shape;67;p14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" name="Google Shape;68;p14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" name="Google Shape;70;p14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1" name="Google Shape;71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" name="Google Shape;72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3" name="Google Shape;73;p14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4" name="Google Shape;74;p14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14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15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81" name="Google Shape;81;p15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15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83" name="Google Shape;83;p15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4" name="Google Shape;84;p15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85" name="Google Shape;85;p15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86" name="Google Shape;86;p1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87;p1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88" name="Google Shape;88;p15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9" name="Google Shape;89;p15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 idx="2" hasCustomPrompt="1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96" name="Google Shape;96;p1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" name="Google Shape;97;p1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98" name="Google Shape;98;p1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99" name="Google Shape;99;p1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00" name="Google Shape;100;p1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1" name="Google Shape;101;p1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" name="Google Shape;104;p1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" name="Google Shape;105;p1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15100" y="1417200"/>
            <a:ext cx="7713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1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1" name="Google Shape;111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" name="Google Shape;112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13" name="Google Shape;113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14" name="Google Shape;114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15" name="Google Shape;115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6" name="Google Shape;116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7" name="Google Shape;117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19" name="Google Shape;119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0" name="Google Shape;120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1" name="Google Shape;121;p17"/>
          <p:cNvSpPr txBox="1">
            <a:spLocks noGrp="1"/>
          </p:cNvSpPr>
          <p:nvPr>
            <p:ph type="subTitle" idx="1"/>
          </p:nvPr>
        </p:nvSpPr>
        <p:spPr>
          <a:xfrm>
            <a:off x="2639725" y="2147800"/>
            <a:ext cx="1566300" cy="8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2"/>
          </p:nvPr>
        </p:nvSpPr>
        <p:spPr>
          <a:xfrm>
            <a:off x="6682288" y="2147800"/>
            <a:ext cx="1563600" cy="8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3"/>
          </p:nvPr>
        </p:nvSpPr>
        <p:spPr>
          <a:xfrm>
            <a:off x="2639725" y="2892425"/>
            <a:ext cx="15663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4"/>
          </p:nvPr>
        </p:nvSpPr>
        <p:spPr>
          <a:xfrm>
            <a:off x="6682288" y="2892425"/>
            <a:ext cx="15636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1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29" name="Google Shape;129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" name="Google Shape;130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1" name="Google Shape;131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32" name="Google Shape;132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4" name="Google Shape;134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5" name="Google Shape;135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37" name="Google Shape;137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8" name="Google Shape;138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19"/>
          <p:cNvGrpSpPr/>
          <p:nvPr/>
        </p:nvGrpSpPr>
        <p:grpSpPr>
          <a:xfrm>
            <a:off x="1438985" y="535000"/>
            <a:ext cx="5919000" cy="4425900"/>
            <a:chOff x="274200" y="274200"/>
            <a:chExt cx="5919000" cy="4425900"/>
          </a:xfrm>
        </p:grpSpPr>
        <p:sp>
          <p:nvSpPr>
            <p:cNvPr id="143" name="Google Shape;143;p19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" name="Google Shape;144;p19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45" name="Google Shape;145;p19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6" name="Google Shape;146;p19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47" name="Google Shape;147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8" name="Google Shape;148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49" name="Google Shape;149;p19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0" name="Google Shape;150;p19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19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2" name="Google Shape;152;p19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153" name="Google Shape;153;p19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" name="Google Shape;154;p19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55" name="Google Shape;155;p19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6" name="Google Shape;156;p19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7" name="Google Shape;157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" name="Google Shape;158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9" name="Google Shape;159;p19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0" name="Google Shape;160;p19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19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body" idx="1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20"/>
          <p:cNvGrpSpPr/>
          <p:nvPr/>
        </p:nvGrpSpPr>
        <p:grpSpPr>
          <a:xfrm>
            <a:off x="2028115" y="535000"/>
            <a:ext cx="6492300" cy="3749100"/>
            <a:chOff x="1371300" y="742950"/>
            <a:chExt cx="6492300" cy="3749100"/>
          </a:xfrm>
        </p:grpSpPr>
        <p:sp>
          <p:nvSpPr>
            <p:cNvPr id="167" name="Google Shape;167;p20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20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69" name="Google Shape;169;p20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0" name="Google Shape;170;p20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71" name="Google Shape;171;p20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2" name="Google Shape;172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3" name="Google Shape;173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74" name="Google Shape;174;p20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5" name="Google Shape;175;p20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76" name="Google Shape;176;p20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77" name="Google Shape;177;p20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" name="Google Shape;178;p20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79" name="Google Shape;179;p20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0" name="Google Shape;180;p20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81" name="Google Shape;181;p20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82" name="Google Shape;182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" name="Google Shape;183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84" name="Google Shape;184;p20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5" name="Google Shape;185;p20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21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90" name="Google Shape;190;p21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" name="Google Shape;191;p21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92" name="Google Shape;192;p21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3" name="Google Shape;193;p21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94" name="Google Shape;194;p21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5" name="Google Shape;195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" name="Google Shape;196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7" name="Google Shape;197;p21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8" name="Google Shape;198;p21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99" name="Google Shape;199;p21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200" name="Google Shape;200;p21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" name="Google Shape;201;p21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02" name="Google Shape;202;p21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3" name="Google Shape;203;p21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04" name="Google Shape;204;p21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05" name="Google Shape;205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" name="Google Shape;206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07" name="Google Shape;207;p21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8" name="Google Shape;208;p21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9" name="Google Shape;209;p21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>
            <a:spLocks noGrp="1"/>
          </p:cNvSpPr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" name="Google Shape;215;p23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16" name="Google Shape;216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" name="Google Shape;217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18" name="Google Shape;218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9" name="Google Shape;219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20" name="Google Shape;220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1" name="Google Shape;221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22" name="Google Shape;222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3" name="Google Shape;223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25" name="Google Shape;225;p23"/>
          <p:cNvSpPr txBox="1">
            <a:spLocks noGrp="1"/>
          </p:cNvSpPr>
          <p:nvPr>
            <p:ph type="title" hasCustomPrompt="1"/>
          </p:nvPr>
        </p:nvSpPr>
        <p:spPr>
          <a:xfrm>
            <a:off x="1371600" y="1657350"/>
            <a:ext cx="6400800" cy="1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26" name="Google Shape;226;p23"/>
          <p:cNvSpPr txBox="1">
            <a:spLocks noGrp="1"/>
          </p:cNvSpPr>
          <p:nvPr>
            <p:ph type="subTitle" idx="1"/>
          </p:nvPr>
        </p:nvSpPr>
        <p:spPr>
          <a:xfrm>
            <a:off x="182885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" name="Google Shape;230;p2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31" name="Google Shape;231;p2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" name="Google Shape;232;p2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33" name="Google Shape;233;p2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34" name="Google Shape;234;p2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35" name="Google Shape;235;p2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36" name="Google Shape;236;p2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37" name="Google Shape;237;p2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8" name="Google Shape;238;p2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39" name="Google Shape;239;p2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0" name="Google Shape;240;p2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1" name="Google Shape;241;p25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3" name="Google Shape;243;p25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4" name="Google Shape;244;p25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5" name="Google Shape;245;p25"/>
          <p:cNvSpPr txBox="1">
            <a:spLocks noGrp="1"/>
          </p:cNvSpPr>
          <p:nvPr>
            <p:ph type="title" hasCustomPrompt="1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6" name="Google Shape;246;p25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5"/>
          <p:cNvSpPr txBox="1">
            <a:spLocks noGrp="1"/>
          </p:cNvSpPr>
          <p:nvPr>
            <p:ph type="title" idx="6" hasCustomPrompt="1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25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5"/>
          <p:cNvSpPr txBox="1">
            <a:spLocks noGrp="1"/>
          </p:cNvSpPr>
          <p:nvPr>
            <p:ph type="title" idx="8" hasCustomPrompt="1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0" name="Google Shape;250;p25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5"/>
          <p:cNvSpPr txBox="1">
            <a:spLocks noGrp="1"/>
          </p:cNvSpPr>
          <p:nvPr>
            <p:ph type="title" idx="13" hasCustomPrompt="1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2" name="Google Shape;252;p25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5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" name="Google Shape;256;p26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257" name="Google Shape;257;p26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" name="Google Shape;258;p26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59" name="Google Shape;259;p26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60" name="Google Shape;260;p26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61" name="Google Shape;261;p26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2" name="Google Shape;262;p2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3" name="Google Shape;263;p2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64" name="Google Shape;264;p26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65" name="Google Shape;265;p26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66" name="Google Shape;266;p26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267" name="Google Shape;267;p26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8" name="Google Shape;268;p26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69" name="Google Shape;269;p26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0" name="Google Shape;270;p26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71" name="Google Shape;271;p26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2" name="Google Shape;272;p2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3" name="Google Shape;273;p2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74" name="Google Shape;274;p26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5" name="Google Shape;275;p26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6" name="Google Shape;276;p26"/>
          <p:cNvSpPr txBox="1">
            <a:spLocks noGrp="1"/>
          </p:cNvSpPr>
          <p:nvPr>
            <p:ph type="title"/>
          </p:nvPr>
        </p:nvSpPr>
        <p:spPr>
          <a:xfrm>
            <a:off x="2286000" y="3293217"/>
            <a:ext cx="4572000" cy="502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77" name="Google Shape;277;p26"/>
          <p:cNvSpPr txBox="1">
            <a:spLocks noGrp="1"/>
          </p:cNvSpPr>
          <p:nvPr>
            <p:ph type="subTitle" idx="1"/>
          </p:nvPr>
        </p:nvSpPr>
        <p:spPr>
          <a:xfrm>
            <a:off x="1828800" y="1600317"/>
            <a:ext cx="54864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2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81" name="Google Shape;281;p2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2" name="Google Shape;282;p2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3" name="Google Shape;283;p2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4" name="Google Shape;284;p2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5" name="Google Shape;285;p2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6" name="Google Shape;286;p2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7" name="Google Shape;287;p2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8" name="Google Shape;288;p2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9" name="Google Shape;289;p2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0" name="Google Shape;290;p2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1" name="Google Shape;291;p27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2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4" name="Google Shape;294;p28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295" name="Google Shape;295;p28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" name="Google Shape;296;p28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97" name="Google Shape;297;p28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8" name="Google Shape;298;p28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99" name="Google Shape;299;p2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0" name="Google Shape;300;p2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01" name="Google Shape;301;p28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02" name="Google Shape;302;p28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3" name="Google Shape;303;p28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04" name="Google Shape;304;p28"/>
          <p:cNvSpPr txBox="1">
            <a:spLocks noGrp="1"/>
          </p:cNvSpPr>
          <p:nvPr>
            <p:ph type="subTitle" idx="1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5" name="Google Shape;305;p28"/>
          <p:cNvSpPr txBox="1">
            <a:spLocks noGrp="1"/>
          </p:cNvSpPr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TITLE_AND_TWO_COLUMNS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2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8" name="Google Shape;308;p29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09" name="Google Shape;309;p2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11" name="Google Shape;311;p2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12" name="Google Shape;312;p2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13" name="Google Shape;313;p2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14" name="Google Shape;314;p2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15" name="Google Shape;315;p2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6" name="Google Shape;316;p2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17" name="Google Shape;317;p2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8" name="Google Shape;318;p2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9" name="Google Shape;319;p29"/>
          <p:cNvSpPr txBox="1">
            <a:spLocks noGrp="1"/>
          </p:cNvSpPr>
          <p:nvPr>
            <p:ph type="subTitle" idx="1"/>
          </p:nvPr>
        </p:nvSpPr>
        <p:spPr>
          <a:xfrm>
            <a:off x="714325" y="2754900"/>
            <a:ext cx="36747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9"/>
          <p:cNvSpPr txBox="1">
            <a:spLocks noGrp="1"/>
          </p:cNvSpPr>
          <p:nvPr>
            <p:ph type="title"/>
          </p:nvPr>
        </p:nvSpPr>
        <p:spPr>
          <a:xfrm>
            <a:off x="714325" y="731400"/>
            <a:ext cx="3674700" cy="1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91440"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9"/>
          <p:cNvSpPr>
            <a:spLocks noGrp="1"/>
          </p:cNvSpPr>
          <p:nvPr>
            <p:ph type="pic" idx="2"/>
          </p:nvPr>
        </p:nvSpPr>
        <p:spPr>
          <a:xfrm>
            <a:off x="4769625" y="1271375"/>
            <a:ext cx="3644400" cy="321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3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4" name="Google Shape;324;p30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25" name="Google Shape;325;p3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3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27" name="Google Shape;327;p3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28" name="Google Shape;328;p3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29" name="Google Shape;329;p3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30" name="Google Shape;330;p3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31" name="Google Shape;331;p3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2" name="Google Shape;332;p3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33" name="Google Shape;333;p3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4" name="Google Shape;334;p3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30"/>
          <p:cNvSpPr txBox="1">
            <a:spLocks noGrp="1"/>
          </p:cNvSpPr>
          <p:nvPr>
            <p:ph type="subTitle" idx="1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7" name="Google Shape;337;p30"/>
          <p:cNvSpPr txBox="1">
            <a:spLocks noGrp="1"/>
          </p:cNvSpPr>
          <p:nvPr>
            <p:ph type="subTitle" idx="2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0"/>
          <p:cNvSpPr txBox="1">
            <a:spLocks noGrp="1"/>
          </p:cNvSpPr>
          <p:nvPr>
            <p:ph type="subTitle" idx="3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0"/>
          <p:cNvSpPr txBox="1">
            <a:spLocks noGrp="1"/>
          </p:cNvSpPr>
          <p:nvPr>
            <p:ph type="subTitle" idx="4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30"/>
          <p:cNvSpPr txBox="1">
            <a:spLocks noGrp="1"/>
          </p:cNvSpPr>
          <p:nvPr>
            <p:ph type="subTitle" idx="5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1" name="Google Shape;341;p30"/>
          <p:cNvSpPr txBox="1">
            <a:spLocks noGrp="1"/>
          </p:cNvSpPr>
          <p:nvPr>
            <p:ph type="subTitle" idx="6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3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4" name="Google Shape;344;p31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45" name="Google Shape;345;p31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31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47" name="Google Shape;347;p31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48" name="Google Shape;348;p31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49" name="Google Shape;349;p31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50" name="Google Shape;350;p31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51" name="Google Shape;351;p3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2" name="Google Shape;352;p3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3" name="Google Shape;353;p31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4" name="Google Shape;354;p31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55" name="Google Shape;355;p31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31"/>
          <p:cNvSpPr txBox="1">
            <a:spLocks noGrp="1"/>
          </p:cNvSpPr>
          <p:nvPr>
            <p:ph type="subTitle" idx="1"/>
          </p:nvPr>
        </p:nvSpPr>
        <p:spPr>
          <a:xfrm>
            <a:off x="3408500" y="2103624"/>
            <a:ext cx="50202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7" name="Google Shape;357;p31"/>
          <p:cNvSpPr txBox="1">
            <a:spLocks noGrp="1"/>
          </p:cNvSpPr>
          <p:nvPr>
            <p:ph type="subTitle" idx="2"/>
          </p:nvPr>
        </p:nvSpPr>
        <p:spPr>
          <a:xfrm>
            <a:off x="3408500" y="3104632"/>
            <a:ext cx="50202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8" name="Google Shape;358;p31"/>
          <p:cNvSpPr txBox="1">
            <a:spLocks noGrp="1"/>
          </p:cNvSpPr>
          <p:nvPr>
            <p:ph type="subTitle" idx="3"/>
          </p:nvPr>
        </p:nvSpPr>
        <p:spPr>
          <a:xfrm>
            <a:off x="3408200" y="4105448"/>
            <a:ext cx="50208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9" name="Google Shape;359;p31"/>
          <p:cNvSpPr txBox="1">
            <a:spLocks noGrp="1"/>
          </p:cNvSpPr>
          <p:nvPr>
            <p:ph type="subTitle" idx="4"/>
          </p:nvPr>
        </p:nvSpPr>
        <p:spPr>
          <a:xfrm>
            <a:off x="3408500" y="1600325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31"/>
          <p:cNvSpPr txBox="1">
            <a:spLocks noGrp="1"/>
          </p:cNvSpPr>
          <p:nvPr>
            <p:ph type="subTitle" idx="5"/>
          </p:nvPr>
        </p:nvSpPr>
        <p:spPr>
          <a:xfrm>
            <a:off x="3408500" y="2601333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31"/>
          <p:cNvSpPr txBox="1">
            <a:spLocks noGrp="1"/>
          </p:cNvSpPr>
          <p:nvPr>
            <p:ph type="subTitle" idx="6"/>
          </p:nvPr>
        </p:nvSpPr>
        <p:spPr>
          <a:xfrm>
            <a:off x="3408200" y="3602149"/>
            <a:ext cx="50208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3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4" name="Google Shape;364;p3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65" name="Google Shape;365;p3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6" name="Google Shape;366;p3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67" name="Google Shape;367;p3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68" name="Google Shape;368;p3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69" name="Google Shape;369;p3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70" name="Google Shape;370;p3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71" name="Google Shape;37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2" name="Google Shape;37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73" name="Google Shape;373;p3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74" name="Google Shape;374;p3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5" name="Google Shape;375;p32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32"/>
          <p:cNvSpPr txBox="1">
            <a:spLocks noGrp="1"/>
          </p:cNvSpPr>
          <p:nvPr>
            <p:ph type="subTitle" idx="1"/>
          </p:nvPr>
        </p:nvSpPr>
        <p:spPr>
          <a:xfrm>
            <a:off x="5918599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7" name="Google Shape;377;p32"/>
          <p:cNvSpPr txBox="1">
            <a:spLocks noGrp="1"/>
          </p:cNvSpPr>
          <p:nvPr>
            <p:ph type="subTitle" idx="2"/>
          </p:nvPr>
        </p:nvSpPr>
        <p:spPr>
          <a:xfrm>
            <a:off x="5918599" y="3855625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2"/>
          <p:cNvSpPr txBox="1">
            <a:spLocks noGrp="1"/>
          </p:cNvSpPr>
          <p:nvPr>
            <p:ph type="subTitle" idx="3"/>
          </p:nvPr>
        </p:nvSpPr>
        <p:spPr>
          <a:xfrm>
            <a:off x="1878800" y="2263125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32"/>
          <p:cNvSpPr txBox="1">
            <a:spLocks noGrp="1"/>
          </p:cNvSpPr>
          <p:nvPr>
            <p:ph type="subTitle" idx="4"/>
          </p:nvPr>
        </p:nvSpPr>
        <p:spPr>
          <a:xfrm>
            <a:off x="1878800" y="3855634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32"/>
          <p:cNvSpPr txBox="1">
            <a:spLocks noGrp="1"/>
          </p:cNvSpPr>
          <p:nvPr>
            <p:ph type="subTitle" idx="5"/>
          </p:nvPr>
        </p:nvSpPr>
        <p:spPr>
          <a:xfrm>
            <a:off x="5918599" y="2260100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32"/>
          <p:cNvSpPr txBox="1">
            <a:spLocks noGrp="1"/>
          </p:cNvSpPr>
          <p:nvPr>
            <p:ph type="subTitle" idx="6"/>
          </p:nvPr>
        </p:nvSpPr>
        <p:spPr>
          <a:xfrm>
            <a:off x="1878800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2" name="Google Shape;382;p32"/>
          <p:cNvSpPr txBox="1">
            <a:spLocks noGrp="1"/>
          </p:cNvSpPr>
          <p:nvPr>
            <p:ph type="subTitle" idx="7"/>
          </p:nvPr>
        </p:nvSpPr>
        <p:spPr>
          <a:xfrm>
            <a:off x="1878800" y="1801544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3" name="Google Shape;383;p32"/>
          <p:cNvSpPr txBox="1">
            <a:spLocks noGrp="1"/>
          </p:cNvSpPr>
          <p:nvPr>
            <p:ph type="subTitle" idx="8"/>
          </p:nvPr>
        </p:nvSpPr>
        <p:spPr>
          <a:xfrm>
            <a:off x="5918599" y="18045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3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3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87" name="Google Shape;387;p3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8" name="Google Shape;388;p3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89" name="Google Shape;389;p3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90" name="Google Shape;390;p3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91" name="Google Shape;391;p3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92" name="Google Shape;392;p3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3" name="Google Shape;393;p3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4" name="Google Shape;394;p3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5" name="Google Shape;395;p3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6" name="Google Shape;396;p3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7" name="Google Shape;397;p33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33"/>
          <p:cNvSpPr txBox="1">
            <a:spLocks noGrp="1"/>
          </p:cNvSpPr>
          <p:nvPr>
            <p:ph type="subTitle" idx="1"/>
          </p:nvPr>
        </p:nvSpPr>
        <p:spPr>
          <a:xfrm>
            <a:off x="347480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33"/>
          <p:cNvSpPr txBox="1">
            <a:spLocks noGrp="1"/>
          </p:cNvSpPr>
          <p:nvPr>
            <p:ph type="subTitle" idx="2"/>
          </p:nvPr>
        </p:nvSpPr>
        <p:spPr>
          <a:xfrm>
            <a:off x="616665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33"/>
          <p:cNvSpPr txBox="1">
            <a:spLocks noGrp="1"/>
          </p:cNvSpPr>
          <p:nvPr>
            <p:ph type="subTitle" idx="3"/>
          </p:nvPr>
        </p:nvSpPr>
        <p:spPr>
          <a:xfrm>
            <a:off x="347430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33"/>
          <p:cNvSpPr txBox="1">
            <a:spLocks noGrp="1"/>
          </p:cNvSpPr>
          <p:nvPr>
            <p:ph type="subTitle" idx="4"/>
          </p:nvPr>
        </p:nvSpPr>
        <p:spPr>
          <a:xfrm>
            <a:off x="781538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33"/>
          <p:cNvSpPr txBox="1">
            <a:spLocks noGrp="1"/>
          </p:cNvSpPr>
          <p:nvPr>
            <p:ph type="subTitle" idx="5"/>
          </p:nvPr>
        </p:nvSpPr>
        <p:spPr>
          <a:xfrm>
            <a:off x="78154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33"/>
          <p:cNvSpPr txBox="1">
            <a:spLocks noGrp="1"/>
          </p:cNvSpPr>
          <p:nvPr>
            <p:ph type="subTitle" idx="6"/>
          </p:nvPr>
        </p:nvSpPr>
        <p:spPr>
          <a:xfrm>
            <a:off x="616801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33"/>
          <p:cNvSpPr txBox="1">
            <a:spLocks noGrp="1"/>
          </p:cNvSpPr>
          <p:nvPr>
            <p:ph type="subTitle" idx="7"/>
          </p:nvPr>
        </p:nvSpPr>
        <p:spPr>
          <a:xfrm>
            <a:off x="34747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5" name="Google Shape;405;p33"/>
          <p:cNvSpPr txBox="1">
            <a:spLocks noGrp="1"/>
          </p:cNvSpPr>
          <p:nvPr>
            <p:ph type="subTitle" idx="8"/>
          </p:nvPr>
        </p:nvSpPr>
        <p:spPr>
          <a:xfrm>
            <a:off x="61666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6" name="Google Shape;406;p33"/>
          <p:cNvSpPr txBox="1">
            <a:spLocks noGrp="1"/>
          </p:cNvSpPr>
          <p:nvPr>
            <p:ph type="subTitle" idx="9"/>
          </p:nvPr>
        </p:nvSpPr>
        <p:spPr>
          <a:xfrm>
            <a:off x="3475767" y="3401300"/>
            <a:ext cx="21927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7" name="Google Shape;407;p33"/>
          <p:cNvSpPr txBox="1">
            <a:spLocks noGrp="1"/>
          </p:cNvSpPr>
          <p:nvPr>
            <p:ph type="subTitle" idx="13"/>
          </p:nvPr>
        </p:nvSpPr>
        <p:spPr>
          <a:xfrm>
            <a:off x="781538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8" name="Google Shape;408;p33"/>
          <p:cNvSpPr txBox="1">
            <a:spLocks noGrp="1"/>
          </p:cNvSpPr>
          <p:nvPr>
            <p:ph type="subTitle" idx="14"/>
          </p:nvPr>
        </p:nvSpPr>
        <p:spPr>
          <a:xfrm>
            <a:off x="781552" y="3401312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9" name="Google Shape;409;p33"/>
          <p:cNvSpPr txBox="1">
            <a:spLocks noGrp="1"/>
          </p:cNvSpPr>
          <p:nvPr>
            <p:ph type="subTitle" idx="15"/>
          </p:nvPr>
        </p:nvSpPr>
        <p:spPr>
          <a:xfrm>
            <a:off x="6168018" y="340130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3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2" name="Google Shape;412;p3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413" name="Google Shape;413;p3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3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415" name="Google Shape;415;p3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416" name="Google Shape;416;p3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17" name="Google Shape;417;p3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8" name="Google Shape;418;p3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9" name="Google Shape;419;p3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0" name="Google Shape;420;p3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21" name="Google Shape;421;p3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22" name="Google Shape;422;p3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23" name="Google Shape;423;p34"/>
          <p:cNvSpPr txBox="1">
            <a:spLocks noGrp="1"/>
          </p:cNvSpPr>
          <p:nvPr>
            <p:ph type="title" hasCustomPrompt="1"/>
          </p:nvPr>
        </p:nvSpPr>
        <p:spPr>
          <a:xfrm>
            <a:off x="1828775" y="731397"/>
            <a:ext cx="54864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24" name="Google Shape;424;p34"/>
          <p:cNvSpPr txBox="1">
            <a:spLocks noGrp="1"/>
          </p:cNvSpPr>
          <p:nvPr>
            <p:ph type="subTitle" idx="1"/>
          </p:nvPr>
        </p:nvSpPr>
        <p:spPr>
          <a:xfrm>
            <a:off x="1828825" y="1600206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34"/>
          <p:cNvSpPr txBox="1">
            <a:spLocks noGrp="1"/>
          </p:cNvSpPr>
          <p:nvPr>
            <p:ph type="title" idx="2" hasCustomPrompt="1"/>
          </p:nvPr>
        </p:nvSpPr>
        <p:spPr>
          <a:xfrm>
            <a:off x="1828775" y="2052697"/>
            <a:ext cx="54864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26" name="Google Shape;426;p34"/>
          <p:cNvSpPr txBox="1">
            <a:spLocks noGrp="1"/>
          </p:cNvSpPr>
          <p:nvPr>
            <p:ph type="subTitle" idx="3"/>
          </p:nvPr>
        </p:nvSpPr>
        <p:spPr>
          <a:xfrm>
            <a:off x="1828775" y="29215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34"/>
          <p:cNvSpPr txBox="1">
            <a:spLocks noGrp="1"/>
          </p:cNvSpPr>
          <p:nvPr>
            <p:ph type="title" idx="4" hasCustomPrompt="1"/>
          </p:nvPr>
        </p:nvSpPr>
        <p:spPr>
          <a:xfrm>
            <a:off x="1828825" y="3373998"/>
            <a:ext cx="54864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28" name="Google Shape;428;p34"/>
          <p:cNvSpPr txBox="1">
            <a:spLocks noGrp="1"/>
          </p:cNvSpPr>
          <p:nvPr>
            <p:ph type="subTitle" idx="5"/>
          </p:nvPr>
        </p:nvSpPr>
        <p:spPr>
          <a:xfrm>
            <a:off x="1828775" y="4242794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3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1" name="Google Shape;431;p35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432" name="Google Shape;432;p35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35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434" name="Google Shape;434;p35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35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36" name="Google Shape;436;p3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7" name="Google Shape;437;p3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38" name="Google Shape;438;p35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39" name="Google Shape;439;p35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" name="Google Shape;440;p35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41" name="Google Shape;441;p35"/>
          <p:cNvSpPr txBox="1">
            <a:spLocks noGrp="1"/>
          </p:cNvSpPr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42" name="Google Shape;442;p35"/>
          <p:cNvSpPr txBox="1">
            <a:spLocks noGrp="1"/>
          </p:cNvSpPr>
          <p:nvPr>
            <p:ph type="subTitle" idx="1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3" name="Google Shape;443;p35"/>
          <p:cNvSpPr txBox="1"/>
          <p:nvPr/>
        </p:nvSpPr>
        <p:spPr>
          <a:xfrm>
            <a:off x="2286020" y="3535412"/>
            <a:ext cx="4572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zh-TW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lang="zh-TW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zh-TW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lang="zh-TW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zh-TW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lang="zh-TW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3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8"/>
          <p:cNvSpPr txBox="1">
            <a:spLocks noGrp="1"/>
          </p:cNvSpPr>
          <p:nvPr>
            <p:ph type="ctrTitle"/>
          </p:nvPr>
        </p:nvSpPr>
        <p:spPr>
          <a:xfrm>
            <a:off x="2489250" y="1429052"/>
            <a:ext cx="4165500" cy="11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驗證碼解析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2" name="Google Shape;452;p38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8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38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55" name="Google Shape;455;p38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6" name="Google Shape;456;p38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57" name="Google Shape;457;p38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58" name="Google Shape;458;p38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9" name="Google Shape;459;p38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60" name="Google Shape;460;p38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8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8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8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8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5" name="Google Shape;465;p38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38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67" name="Google Shape;467;p38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38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70" name="Google Shape;470;p38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2" name="Google Shape;472;p38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73" name="Google Shape;473;p38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4" name="Google Shape;474;p38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75" name="Google Shape;475;p38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8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77" name="Google Shape;477;p38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78" name="Google Shape;478;p38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8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80" name="Google Shape;480;p38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1" name="Google Shape;481;p38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82" name="Google Shape;482;p38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4" name="Google Shape;484;p38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5" name="Google Shape;485;p38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8" name="Google Shape;488;p38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89" name="Google Shape;489;p38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8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1" name="Google Shape;491;p38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92" name="Google Shape;492;p38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2" name="Google Shape;502;p38"/>
          <p:cNvSpPr txBox="1"/>
          <p:nvPr/>
        </p:nvSpPr>
        <p:spPr>
          <a:xfrm>
            <a:off x="3406050" y="2423375"/>
            <a:ext cx="2716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資工系 410411804 張哲誠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資工系 410410632 李哲緯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資工系 410411747 賴柏樟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企管系 409610242 徐欣瑜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企管系 409610366 洪若庭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7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47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47"/>
          <p:cNvSpPr/>
          <p:nvPr/>
        </p:nvSpPr>
        <p:spPr>
          <a:xfrm>
            <a:off x="715100" y="135770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7"/>
          <p:cNvSpPr txBox="1"/>
          <p:nvPr/>
        </p:nvSpPr>
        <p:spPr>
          <a:xfrm>
            <a:off x="715100" y="764725"/>
            <a:ext cx="1704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GUI.PY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622" name="Google Shape;622;p47"/>
          <p:cNvPicPr preferRelativeResize="0"/>
          <p:nvPr/>
        </p:nvPicPr>
        <p:blipFill rotWithShape="1">
          <a:blip r:embed="rId3">
            <a:alphaModFix/>
          </a:blip>
          <a:srcRect l="4216" t="40814" r="1042" b="50922"/>
          <a:stretch/>
        </p:blipFill>
        <p:spPr>
          <a:xfrm>
            <a:off x="1797775" y="1725200"/>
            <a:ext cx="5548425" cy="453076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47"/>
          <p:cNvSpPr txBox="1"/>
          <p:nvPr/>
        </p:nvSpPr>
        <p:spPr>
          <a:xfrm>
            <a:off x="1797850" y="1357700"/>
            <a:ext cx="3000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輸出驗證碼圖片</a:t>
            </a:r>
            <a:endParaRPr sz="1200"/>
          </a:p>
        </p:txBody>
      </p:sp>
      <p:sp>
        <p:nvSpPr>
          <p:cNvPr id="624" name="Google Shape;624;p47"/>
          <p:cNvSpPr txBox="1"/>
          <p:nvPr/>
        </p:nvSpPr>
        <p:spPr>
          <a:xfrm>
            <a:off x="1797763" y="2178275"/>
            <a:ext cx="36723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呼叫create_CAPTCHA.py生成驗證碼</a:t>
            </a:r>
            <a:endParaRPr sz="1200"/>
          </a:p>
        </p:txBody>
      </p:sp>
      <p:pic>
        <p:nvPicPr>
          <p:cNvPr id="625" name="Google Shape;625;p47"/>
          <p:cNvPicPr preferRelativeResize="0"/>
          <p:nvPr/>
        </p:nvPicPr>
        <p:blipFill rotWithShape="1">
          <a:blip r:embed="rId3">
            <a:alphaModFix/>
          </a:blip>
          <a:srcRect l="5258" t="55856" b="28840"/>
          <a:stretch/>
        </p:blipFill>
        <p:spPr>
          <a:xfrm>
            <a:off x="1797763" y="2545787"/>
            <a:ext cx="5548425" cy="839074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47"/>
          <p:cNvSpPr txBox="1"/>
          <p:nvPr/>
        </p:nvSpPr>
        <p:spPr>
          <a:xfrm>
            <a:off x="1797763" y="3384838"/>
            <a:ext cx="36723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在output標籤輸出圖片</a:t>
            </a:r>
            <a:endParaRPr sz="1200"/>
          </a:p>
        </p:txBody>
      </p:sp>
      <p:pic>
        <p:nvPicPr>
          <p:cNvPr id="627" name="Google Shape;627;p47"/>
          <p:cNvPicPr preferRelativeResize="0"/>
          <p:nvPr/>
        </p:nvPicPr>
        <p:blipFill rotWithShape="1">
          <a:blip r:embed="rId3">
            <a:alphaModFix/>
          </a:blip>
          <a:srcRect l="5258" t="78306" b="18691"/>
          <a:stretch/>
        </p:blipFill>
        <p:spPr>
          <a:xfrm>
            <a:off x="1797763" y="3752350"/>
            <a:ext cx="5548425" cy="16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8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48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48"/>
          <p:cNvSpPr/>
          <p:nvPr/>
        </p:nvSpPr>
        <p:spPr>
          <a:xfrm>
            <a:off x="715100" y="135770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48"/>
          <p:cNvSpPr txBox="1"/>
          <p:nvPr/>
        </p:nvSpPr>
        <p:spPr>
          <a:xfrm>
            <a:off x="715100" y="764725"/>
            <a:ext cx="1704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GUI.PY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636" name="Google Shape;636;p48"/>
          <p:cNvPicPr preferRelativeResize="0"/>
          <p:nvPr/>
        </p:nvPicPr>
        <p:blipFill rotWithShape="1">
          <a:blip r:embed="rId3">
            <a:alphaModFix/>
          </a:blip>
          <a:srcRect l="3770" t="89632" r="1487" b="3742"/>
          <a:stretch/>
        </p:blipFill>
        <p:spPr>
          <a:xfrm>
            <a:off x="1797788" y="1784825"/>
            <a:ext cx="5548425" cy="36330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8"/>
          <p:cNvSpPr txBox="1"/>
          <p:nvPr/>
        </p:nvSpPr>
        <p:spPr>
          <a:xfrm>
            <a:off x="1797763" y="1417325"/>
            <a:ext cx="3000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輸出解析後的結果圖</a:t>
            </a:r>
            <a:endParaRPr sz="1200"/>
          </a:p>
        </p:txBody>
      </p:sp>
      <p:pic>
        <p:nvPicPr>
          <p:cNvPr id="638" name="Google Shape;638;p48"/>
          <p:cNvPicPr preferRelativeResize="0"/>
          <p:nvPr/>
        </p:nvPicPr>
        <p:blipFill rotWithShape="1">
          <a:blip r:embed="rId4">
            <a:alphaModFix/>
          </a:blip>
          <a:srcRect l="6323" t="4110" b="79534"/>
          <a:stretch/>
        </p:blipFill>
        <p:spPr>
          <a:xfrm>
            <a:off x="1797801" y="2498988"/>
            <a:ext cx="5548426" cy="915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48"/>
          <p:cNvPicPr preferRelativeResize="0"/>
          <p:nvPr/>
        </p:nvPicPr>
        <p:blipFill rotWithShape="1">
          <a:blip r:embed="rId4">
            <a:alphaModFix/>
          </a:blip>
          <a:srcRect l="6323" t="26370" b="69278"/>
          <a:stretch/>
        </p:blipFill>
        <p:spPr>
          <a:xfrm>
            <a:off x="1797863" y="3759493"/>
            <a:ext cx="5548426" cy="243401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48"/>
          <p:cNvSpPr txBox="1"/>
          <p:nvPr/>
        </p:nvSpPr>
        <p:spPr>
          <a:xfrm>
            <a:off x="1797875" y="2148125"/>
            <a:ext cx="3000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呼叫main.py生成結果圖</a:t>
            </a:r>
            <a:endParaRPr sz="1200"/>
          </a:p>
        </p:txBody>
      </p:sp>
      <p:sp>
        <p:nvSpPr>
          <p:cNvPr id="641" name="Google Shape;641;p48"/>
          <p:cNvSpPr txBox="1"/>
          <p:nvPr/>
        </p:nvSpPr>
        <p:spPr>
          <a:xfrm>
            <a:off x="1797875" y="3414075"/>
            <a:ext cx="3000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在output標籤輸出圖片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9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49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49"/>
          <p:cNvSpPr/>
          <p:nvPr/>
        </p:nvSpPr>
        <p:spPr>
          <a:xfrm>
            <a:off x="715100" y="135770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49"/>
          <p:cNvSpPr txBox="1"/>
          <p:nvPr/>
        </p:nvSpPr>
        <p:spPr>
          <a:xfrm>
            <a:off x="715100" y="764725"/>
            <a:ext cx="1704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GUI.PY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50" name="Google Shape;650;p49"/>
          <p:cNvSpPr txBox="1"/>
          <p:nvPr/>
        </p:nvSpPr>
        <p:spPr>
          <a:xfrm>
            <a:off x="1797913" y="764713"/>
            <a:ext cx="3000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按下按鈕後執行並切換按鈕內容</a:t>
            </a:r>
            <a:endParaRPr sz="1200"/>
          </a:p>
        </p:txBody>
      </p:sp>
      <p:sp>
        <p:nvSpPr>
          <p:cNvPr id="651" name="Google Shape;651;p49"/>
          <p:cNvSpPr txBox="1"/>
          <p:nvPr/>
        </p:nvSpPr>
        <p:spPr>
          <a:xfrm>
            <a:off x="1797913" y="1799038"/>
            <a:ext cx="3000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驗證碼</a:t>
            </a:r>
            <a:endParaRPr sz="1200"/>
          </a:p>
        </p:txBody>
      </p:sp>
      <p:pic>
        <p:nvPicPr>
          <p:cNvPr id="652" name="Google Shape;652;p49"/>
          <p:cNvPicPr preferRelativeResize="0"/>
          <p:nvPr/>
        </p:nvPicPr>
        <p:blipFill rotWithShape="1">
          <a:blip r:embed="rId3">
            <a:alphaModFix/>
          </a:blip>
          <a:srcRect l="6323" t="37044" b="51227"/>
          <a:stretch/>
        </p:blipFill>
        <p:spPr>
          <a:xfrm>
            <a:off x="1797838" y="1134025"/>
            <a:ext cx="5548426" cy="65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49"/>
          <p:cNvPicPr preferRelativeResize="0"/>
          <p:nvPr/>
        </p:nvPicPr>
        <p:blipFill rotWithShape="1">
          <a:blip r:embed="rId3">
            <a:alphaModFix/>
          </a:blip>
          <a:srcRect l="6323" t="55146" b="33126"/>
          <a:stretch/>
        </p:blipFill>
        <p:spPr>
          <a:xfrm>
            <a:off x="1797825" y="2159501"/>
            <a:ext cx="5548426" cy="65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49"/>
          <p:cNvPicPr preferRelativeResize="0"/>
          <p:nvPr/>
        </p:nvPicPr>
        <p:blipFill rotWithShape="1">
          <a:blip r:embed="rId3">
            <a:alphaModFix/>
          </a:blip>
          <a:srcRect l="6323" t="84979"/>
          <a:stretch/>
        </p:blipFill>
        <p:spPr>
          <a:xfrm>
            <a:off x="1797850" y="3776862"/>
            <a:ext cx="5548426" cy="84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49"/>
          <p:cNvSpPr txBox="1"/>
          <p:nvPr/>
        </p:nvSpPr>
        <p:spPr>
          <a:xfrm>
            <a:off x="1797850" y="3447450"/>
            <a:ext cx="3000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建立主視窗</a:t>
            </a:r>
            <a:endParaRPr sz="1200"/>
          </a:p>
        </p:txBody>
      </p:sp>
      <p:pic>
        <p:nvPicPr>
          <p:cNvPr id="656" name="Google Shape;656;p49"/>
          <p:cNvPicPr preferRelativeResize="0"/>
          <p:nvPr/>
        </p:nvPicPr>
        <p:blipFill rotWithShape="1">
          <a:blip r:embed="rId3">
            <a:alphaModFix/>
          </a:blip>
          <a:srcRect l="6323" t="74195" b="21454"/>
          <a:stretch/>
        </p:blipFill>
        <p:spPr>
          <a:xfrm>
            <a:off x="1797850" y="3219737"/>
            <a:ext cx="5548426" cy="243401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49"/>
          <p:cNvSpPr txBox="1"/>
          <p:nvPr/>
        </p:nvSpPr>
        <p:spPr>
          <a:xfrm>
            <a:off x="1797850" y="2815675"/>
            <a:ext cx="3000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解析驗證碼結果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0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50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50"/>
          <p:cNvSpPr/>
          <p:nvPr/>
        </p:nvSpPr>
        <p:spPr>
          <a:xfrm>
            <a:off x="715100" y="135770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50"/>
          <p:cNvSpPr txBox="1"/>
          <p:nvPr/>
        </p:nvSpPr>
        <p:spPr>
          <a:xfrm>
            <a:off x="751650" y="882775"/>
            <a:ext cx="1704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GUI.PY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666" name="Google Shape;666;p50"/>
          <p:cNvPicPr preferRelativeResize="0"/>
          <p:nvPr/>
        </p:nvPicPr>
        <p:blipFill rotWithShape="1">
          <a:blip r:embed="rId3">
            <a:alphaModFix/>
          </a:blip>
          <a:srcRect l="8359" t="4250" r="6162" b="86286"/>
          <a:stretch/>
        </p:blipFill>
        <p:spPr>
          <a:xfrm>
            <a:off x="1797888" y="1022826"/>
            <a:ext cx="5548425" cy="4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50"/>
          <p:cNvPicPr preferRelativeResize="0"/>
          <p:nvPr/>
        </p:nvPicPr>
        <p:blipFill rotWithShape="1">
          <a:blip r:embed="rId3">
            <a:alphaModFix/>
          </a:blip>
          <a:srcRect l="8357" t="22915" b="57605"/>
          <a:stretch/>
        </p:blipFill>
        <p:spPr>
          <a:xfrm>
            <a:off x="1797825" y="1439964"/>
            <a:ext cx="5548425" cy="783891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50"/>
          <p:cNvSpPr txBox="1"/>
          <p:nvPr/>
        </p:nvSpPr>
        <p:spPr>
          <a:xfrm>
            <a:off x="1797888" y="683903"/>
            <a:ext cx="32775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風格設定、</a:t>
            </a:r>
            <a:r>
              <a:rPr lang="zh-TW" sz="1200">
                <a:solidFill>
                  <a:schemeClr val="dk1"/>
                </a:solidFill>
              </a:rPr>
              <a:t>建立標籤顯示驗證圖/結果圖</a:t>
            </a:r>
            <a:endParaRPr sz="1200"/>
          </a:p>
        </p:txBody>
      </p:sp>
      <p:pic>
        <p:nvPicPr>
          <p:cNvPr id="669" name="Google Shape;669;p50"/>
          <p:cNvPicPr preferRelativeResize="0"/>
          <p:nvPr/>
        </p:nvPicPr>
        <p:blipFill rotWithShape="1">
          <a:blip r:embed="rId3">
            <a:alphaModFix/>
          </a:blip>
          <a:srcRect l="8357" t="49895" b="27379"/>
          <a:stretch/>
        </p:blipFill>
        <p:spPr>
          <a:xfrm>
            <a:off x="1797800" y="2589366"/>
            <a:ext cx="5548425" cy="914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50"/>
          <p:cNvPicPr preferRelativeResize="0"/>
          <p:nvPr/>
        </p:nvPicPr>
        <p:blipFill rotWithShape="1">
          <a:blip r:embed="rId3">
            <a:alphaModFix/>
          </a:blip>
          <a:srcRect l="8357" t="81104" b="12583"/>
          <a:stretch/>
        </p:blipFill>
        <p:spPr>
          <a:xfrm>
            <a:off x="1797800" y="3869403"/>
            <a:ext cx="5548425" cy="25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50"/>
          <p:cNvPicPr preferRelativeResize="0"/>
          <p:nvPr/>
        </p:nvPicPr>
        <p:blipFill rotWithShape="1">
          <a:blip r:embed="rId3">
            <a:alphaModFix/>
          </a:blip>
          <a:srcRect l="8357" t="93688"/>
          <a:stretch/>
        </p:blipFill>
        <p:spPr>
          <a:xfrm>
            <a:off x="1797863" y="4488904"/>
            <a:ext cx="5548425" cy="2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50"/>
          <p:cNvSpPr txBox="1"/>
          <p:nvPr/>
        </p:nvSpPr>
        <p:spPr>
          <a:xfrm>
            <a:off x="1797875" y="2238478"/>
            <a:ext cx="3000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建立按鈕控制圖片輸出</a:t>
            </a:r>
            <a:endParaRPr sz="1200"/>
          </a:p>
        </p:txBody>
      </p:sp>
      <p:sp>
        <p:nvSpPr>
          <p:cNvPr id="673" name="Google Shape;673;p50"/>
          <p:cNvSpPr txBox="1"/>
          <p:nvPr/>
        </p:nvSpPr>
        <p:spPr>
          <a:xfrm>
            <a:off x="1797875" y="3503903"/>
            <a:ext cx="3000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分割線</a:t>
            </a:r>
            <a:endParaRPr sz="1200"/>
          </a:p>
        </p:txBody>
      </p:sp>
      <p:sp>
        <p:nvSpPr>
          <p:cNvPr id="674" name="Google Shape;674;p50"/>
          <p:cNvSpPr txBox="1"/>
          <p:nvPr/>
        </p:nvSpPr>
        <p:spPr>
          <a:xfrm>
            <a:off x="1797875" y="4123403"/>
            <a:ext cx="3000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tkinter執行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1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Arial"/>
                <a:ea typeface="Arial"/>
                <a:cs typeface="Arial"/>
                <a:sym typeface="Arial"/>
              </a:rPr>
              <a:t>實際操作影片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51"/>
          <p:cNvSpPr/>
          <p:nvPr/>
        </p:nvSpPr>
        <p:spPr>
          <a:xfrm>
            <a:off x="947450" y="1565988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51"/>
          <p:cNvSpPr/>
          <p:nvPr/>
        </p:nvSpPr>
        <p:spPr>
          <a:xfrm>
            <a:off x="715110" y="1417336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51"/>
          <p:cNvSpPr/>
          <p:nvPr/>
        </p:nvSpPr>
        <p:spPr>
          <a:xfrm>
            <a:off x="7971698" y="15180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Multimedia_Project">
            <a:hlinkClick r:id="" action="ppaction://media"/>
            <a:extLst>
              <a:ext uri="{FF2B5EF4-FFF2-40B4-BE49-F238E27FC236}">
                <a16:creationId xmlns:a16="http://schemas.microsoft.com/office/drawing/2014/main" id="{C9E512D9-A45C-3D1D-1867-463246779C3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475144" y="1461345"/>
            <a:ext cx="4193711" cy="33007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58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2"/>
          <p:cNvSpPr txBox="1">
            <a:spLocks noGrp="1"/>
          </p:cNvSpPr>
          <p:nvPr>
            <p:ph type="ctrTitle" idx="4294967295"/>
          </p:nvPr>
        </p:nvSpPr>
        <p:spPr>
          <a:xfrm>
            <a:off x="3156150" y="2104950"/>
            <a:ext cx="2831700" cy="9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Thanks!</a:t>
            </a:r>
            <a:endParaRPr sz="4800"/>
          </a:p>
        </p:txBody>
      </p:sp>
      <p:grpSp>
        <p:nvGrpSpPr>
          <p:cNvPr id="689" name="Google Shape;689;p52"/>
          <p:cNvGrpSpPr/>
          <p:nvPr/>
        </p:nvGrpSpPr>
        <p:grpSpPr>
          <a:xfrm>
            <a:off x="274188" y="1428844"/>
            <a:ext cx="1827475" cy="1051350"/>
            <a:chOff x="6161988" y="3104373"/>
            <a:chExt cx="1827475" cy="1051350"/>
          </a:xfrm>
        </p:grpSpPr>
        <p:grpSp>
          <p:nvGrpSpPr>
            <p:cNvPr id="690" name="Google Shape;690;p52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691" name="Google Shape;691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2" name="Google Shape;692;p52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693" name="Google Shape;693;p52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694" name="Google Shape;694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95" name="Google Shape;695;p52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696" name="Google Shape;696;p52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52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52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52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0" name="Google Shape;700;p52"/>
          <p:cNvGrpSpPr/>
          <p:nvPr/>
        </p:nvGrpSpPr>
        <p:grpSpPr>
          <a:xfrm>
            <a:off x="274211" y="2663294"/>
            <a:ext cx="1823501" cy="1051350"/>
            <a:chOff x="7469486" y="1480344"/>
            <a:chExt cx="1823501" cy="1051350"/>
          </a:xfrm>
        </p:grpSpPr>
        <p:grpSp>
          <p:nvGrpSpPr>
            <p:cNvPr id="701" name="Google Shape;701;p52"/>
            <p:cNvGrpSpPr/>
            <p:nvPr/>
          </p:nvGrpSpPr>
          <p:grpSpPr>
            <a:xfrm>
              <a:off x="7469709" y="1480344"/>
              <a:ext cx="1823279" cy="1051350"/>
              <a:chOff x="278384" y="1278048"/>
              <a:chExt cx="1823279" cy="1051350"/>
            </a:xfrm>
          </p:grpSpPr>
          <p:sp>
            <p:nvSpPr>
              <p:cNvPr id="702" name="Google Shape;702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3" name="Google Shape;703;p52"/>
              <p:cNvGrpSpPr/>
              <p:nvPr/>
            </p:nvGrpSpPr>
            <p:grpSpPr>
              <a:xfrm>
                <a:off x="278384" y="1278048"/>
                <a:ext cx="1737300" cy="960000"/>
                <a:chOff x="7150671" y="2190661"/>
                <a:chExt cx="1737300" cy="960000"/>
              </a:xfrm>
            </p:grpSpPr>
            <p:sp>
              <p:nvSpPr>
                <p:cNvPr id="704" name="Google Shape;704;p52"/>
                <p:cNvSpPr/>
                <p:nvPr/>
              </p:nvSpPr>
              <p:spPr>
                <a:xfrm>
                  <a:off x="7150671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05" name="Google Shape;705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706" name="Google Shape;706;p52"/>
            <p:cNvCxnSpPr/>
            <p:nvPr/>
          </p:nvCxnSpPr>
          <p:spPr>
            <a:xfrm>
              <a:off x="7469486" y="2052225"/>
              <a:ext cx="1724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07" name="Google Shape;707;p52"/>
            <p:cNvSpPr/>
            <p:nvPr/>
          </p:nvSpPr>
          <p:spPr>
            <a:xfrm>
              <a:off x="8031688" y="1782907"/>
              <a:ext cx="599697" cy="538636"/>
            </a:xfrm>
            <a:custGeom>
              <a:avLst/>
              <a:gdLst/>
              <a:ahLst/>
              <a:cxnLst/>
              <a:rect l="l" t="t" r="r" b="b"/>
              <a:pathLst>
                <a:path w="11123" h="9990" extrusionOk="0">
                  <a:moveTo>
                    <a:pt x="5566" y="0"/>
                  </a:moveTo>
                  <a:cubicBezTo>
                    <a:pt x="4372" y="0"/>
                    <a:pt x="3174" y="424"/>
                    <a:pt x="2220" y="1288"/>
                  </a:cubicBezTo>
                  <a:cubicBezTo>
                    <a:pt x="172" y="3117"/>
                    <a:pt x="1" y="6287"/>
                    <a:pt x="1855" y="8336"/>
                  </a:cubicBezTo>
                  <a:cubicBezTo>
                    <a:pt x="2832" y="9431"/>
                    <a:pt x="4192" y="9989"/>
                    <a:pt x="5560" y="9989"/>
                  </a:cubicBezTo>
                  <a:cubicBezTo>
                    <a:pt x="6752" y="9989"/>
                    <a:pt x="7949" y="9565"/>
                    <a:pt x="8903" y="8702"/>
                  </a:cubicBezTo>
                  <a:cubicBezTo>
                    <a:pt x="10952" y="6873"/>
                    <a:pt x="11123" y="3702"/>
                    <a:pt x="9293" y="1653"/>
                  </a:cubicBezTo>
                  <a:cubicBezTo>
                    <a:pt x="8303" y="559"/>
                    <a:pt x="6936" y="0"/>
                    <a:pt x="5566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2"/>
            <p:cNvSpPr/>
            <p:nvPr/>
          </p:nvSpPr>
          <p:spPr>
            <a:xfrm>
              <a:off x="8111159" y="1873044"/>
              <a:ext cx="448465" cy="440236"/>
            </a:xfrm>
            <a:custGeom>
              <a:avLst/>
              <a:gdLst/>
              <a:ahLst/>
              <a:cxnLst/>
              <a:rect l="l" t="t" r="r" b="b"/>
              <a:pathLst>
                <a:path w="8318" h="8165" extrusionOk="0">
                  <a:moveTo>
                    <a:pt x="4147" y="0"/>
                  </a:moveTo>
                  <a:cubicBezTo>
                    <a:pt x="1171" y="0"/>
                    <a:pt x="1366" y="3829"/>
                    <a:pt x="1366" y="3829"/>
                  </a:cubicBezTo>
                  <a:lnTo>
                    <a:pt x="2513" y="3829"/>
                  </a:lnTo>
                  <a:cubicBezTo>
                    <a:pt x="2659" y="4098"/>
                    <a:pt x="2854" y="4366"/>
                    <a:pt x="3074" y="4561"/>
                  </a:cubicBezTo>
                  <a:cubicBezTo>
                    <a:pt x="1952" y="4707"/>
                    <a:pt x="879" y="5195"/>
                    <a:pt x="1" y="5951"/>
                  </a:cubicBezTo>
                  <a:cubicBezTo>
                    <a:pt x="1000" y="7427"/>
                    <a:pt x="2580" y="8165"/>
                    <a:pt x="4159" y="8165"/>
                  </a:cubicBezTo>
                  <a:cubicBezTo>
                    <a:pt x="5738" y="8165"/>
                    <a:pt x="7317" y="7427"/>
                    <a:pt x="8317" y="5951"/>
                  </a:cubicBezTo>
                  <a:cubicBezTo>
                    <a:pt x="7439" y="5195"/>
                    <a:pt x="6366" y="4707"/>
                    <a:pt x="5220" y="4561"/>
                  </a:cubicBezTo>
                  <a:cubicBezTo>
                    <a:pt x="5464" y="4366"/>
                    <a:pt x="5659" y="4098"/>
                    <a:pt x="5805" y="3829"/>
                  </a:cubicBezTo>
                  <a:lnTo>
                    <a:pt x="6952" y="3829"/>
                  </a:lnTo>
                  <a:cubicBezTo>
                    <a:pt x="6952" y="3829"/>
                    <a:pt x="7122" y="0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52"/>
          <p:cNvGrpSpPr/>
          <p:nvPr/>
        </p:nvGrpSpPr>
        <p:grpSpPr>
          <a:xfrm>
            <a:off x="7927951" y="2080033"/>
            <a:ext cx="941841" cy="2789257"/>
            <a:chOff x="6592201" y="2061933"/>
            <a:chExt cx="941841" cy="2789257"/>
          </a:xfrm>
        </p:grpSpPr>
        <p:sp>
          <p:nvSpPr>
            <p:cNvPr id="710" name="Google Shape;710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2"/>
            <p:cNvSpPr/>
            <p:nvPr/>
          </p:nvSpPr>
          <p:spPr>
            <a:xfrm>
              <a:off x="6636341" y="2105487"/>
              <a:ext cx="853561" cy="2702149"/>
            </a:xfrm>
            <a:custGeom>
              <a:avLst/>
              <a:gdLst/>
              <a:ahLst/>
              <a:cxnLst/>
              <a:rect l="l" t="t" r="r" b="b"/>
              <a:pathLst>
                <a:path w="7561" h="24196" extrusionOk="0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2"/>
            <p:cNvSpPr/>
            <p:nvPr/>
          </p:nvSpPr>
          <p:spPr>
            <a:xfrm>
              <a:off x="6754649" y="2707541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2"/>
            <p:cNvSpPr/>
            <p:nvPr/>
          </p:nvSpPr>
          <p:spPr>
            <a:xfrm>
              <a:off x="6754649" y="3028949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2"/>
            <p:cNvSpPr/>
            <p:nvPr/>
          </p:nvSpPr>
          <p:spPr>
            <a:xfrm>
              <a:off x="6754649" y="3347564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2"/>
            <p:cNvSpPr/>
            <p:nvPr/>
          </p:nvSpPr>
          <p:spPr>
            <a:xfrm>
              <a:off x="6754649" y="3666292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2"/>
            <p:cNvSpPr/>
            <p:nvPr/>
          </p:nvSpPr>
          <p:spPr>
            <a:xfrm>
              <a:off x="6754649" y="3987700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2"/>
            <p:cNvSpPr/>
            <p:nvPr/>
          </p:nvSpPr>
          <p:spPr>
            <a:xfrm>
              <a:off x="6754649" y="4306316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2"/>
            <p:cNvSpPr/>
            <p:nvPr/>
          </p:nvSpPr>
          <p:spPr>
            <a:xfrm>
              <a:off x="6655532" y="2184555"/>
              <a:ext cx="834370" cy="2623081"/>
            </a:xfrm>
            <a:custGeom>
              <a:avLst/>
              <a:gdLst/>
              <a:ahLst/>
              <a:cxnLst/>
              <a:rect l="l" t="t" r="r" b="b"/>
              <a:pathLst>
                <a:path w="7391" h="23488" extrusionOk="0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52"/>
          <p:cNvGrpSpPr/>
          <p:nvPr/>
        </p:nvGrpSpPr>
        <p:grpSpPr>
          <a:xfrm>
            <a:off x="7141459" y="1885950"/>
            <a:ext cx="603495" cy="1371596"/>
            <a:chOff x="3724575" y="3497700"/>
            <a:chExt cx="603495" cy="1371596"/>
          </a:xfrm>
        </p:grpSpPr>
        <p:sp>
          <p:nvSpPr>
            <p:cNvPr id="721" name="Google Shape;721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9"/>
          <p:cNvSpPr txBox="1">
            <a:spLocks noGrp="1"/>
          </p:cNvSpPr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Arial"/>
                <a:ea typeface="Arial"/>
                <a:cs typeface="Arial"/>
                <a:sym typeface="Arial"/>
              </a:rPr>
              <a:t>動機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8" name="Google Shape;508;p39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509" name="Google Shape;509;p39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9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512" name="Google Shape;512;p39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513" name="Google Shape;513;p39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4" name="Google Shape;514;p39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515" name="Google Shape;515;p39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16" name="Google Shape;516;p39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17" name="Google Shape;517;p39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518" name="Google Shape;518;p39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9" name="Google Shape;519;p39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520" name="Google Shape;520;p39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39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22" name="Google Shape;522;p39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3" name="Google Shape;523;p39"/>
          <p:cNvSpPr/>
          <p:nvPr/>
        </p:nvSpPr>
        <p:spPr>
          <a:xfrm>
            <a:off x="1646925" y="396670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9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9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6" name="Google Shape;526;p39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527" name="Google Shape;527;p39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39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530" name="Google Shape;530;p39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0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0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0"/>
          <p:cNvSpPr/>
          <p:nvPr/>
        </p:nvSpPr>
        <p:spPr>
          <a:xfrm>
            <a:off x="715100" y="135770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9" name="Google Shape;539;p40"/>
          <p:cNvPicPr preferRelativeResize="0"/>
          <p:nvPr/>
        </p:nvPicPr>
        <p:blipFill rotWithShape="1">
          <a:blip r:embed="rId3">
            <a:alphaModFix/>
          </a:blip>
          <a:srcRect l="8750" b="83349"/>
          <a:stretch/>
        </p:blipFill>
        <p:spPr>
          <a:xfrm>
            <a:off x="1842375" y="695188"/>
            <a:ext cx="5556474" cy="907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0"/>
          <p:cNvSpPr txBox="1"/>
          <p:nvPr/>
        </p:nvSpPr>
        <p:spPr>
          <a:xfrm>
            <a:off x="1888900" y="1562450"/>
            <a:ext cx="47520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def rectangle2square(img):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maxside = max(img.shape[0],img.shape[1])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white_img = np.zeros((maxside,maxside,1),np.uint8)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white_img.fill(255)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for x in range(img.shape[0]):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    for y in range(img.shape[1]):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        white_img[x,y] = img[x,y]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print(white_img.shape)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cv2.imshow("windows2",white_img)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def use_model(img):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resize_img = rectangle2square(img)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resize_img = cv2.resize(resize_img, (28, 28))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# cv2.imshow("win", resize_img)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reshape_array = resize_img.flatten()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reshape_array = np.expand_dims(reshape_array, axis=0)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reshape_array = reshape_array.astype(np.float32) / 255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# print(reshape_array)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predictions = model.predict(reshape_array)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predicted_class_index = np.argmax(predictions)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print(predicted_class_index)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1"/>
          <p:cNvSpPr txBox="1">
            <a:spLocks noGrp="1"/>
          </p:cNvSpPr>
          <p:nvPr>
            <p:ph type="body" idx="1"/>
          </p:nvPr>
        </p:nvSpPr>
        <p:spPr>
          <a:xfrm>
            <a:off x="1533950" y="1736450"/>
            <a:ext cx="17553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Arial"/>
                <a:ea typeface="Arial"/>
                <a:cs typeface="Arial"/>
                <a:sym typeface="Arial"/>
              </a:rPr>
              <a:t>直接以灰階圖讀取img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41"/>
          <p:cNvSpPr/>
          <p:nvPr/>
        </p:nvSpPr>
        <p:spPr>
          <a:xfrm>
            <a:off x="947450" y="1565988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1"/>
          <p:cNvSpPr/>
          <p:nvPr/>
        </p:nvSpPr>
        <p:spPr>
          <a:xfrm>
            <a:off x="715110" y="1417336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1"/>
          <p:cNvSpPr/>
          <p:nvPr/>
        </p:nvSpPr>
        <p:spPr>
          <a:xfrm>
            <a:off x="7971698" y="15180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1"/>
          <p:cNvSpPr txBox="1">
            <a:spLocks noGrp="1"/>
          </p:cNvSpPr>
          <p:nvPr>
            <p:ph type="body" idx="1"/>
          </p:nvPr>
        </p:nvSpPr>
        <p:spPr>
          <a:xfrm>
            <a:off x="1533950" y="2761125"/>
            <a:ext cx="3038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Arial"/>
                <a:ea typeface="Arial"/>
                <a:cs typeface="Arial"/>
                <a:sym typeface="Arial"/>
              </a:rPr>
              <a:t>將灰階圖的img_array變成one dimension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41"/>
          <p:cNvSpPr txBox="1">
            <a:spLocks noGrp="1"/>
          </p:cNvSpPr>
          <p:nvPr>
            <p:ph type="body" idx="1"/>
          </p:nvPr>
        </p:nvSpPr>
        <p:spPr>
          <a:xfrm>
            <a:off x="1534575" y="3613150"/>
            <a:ext cx="24627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Arial"/>
                <a:ea typeface="Arial"/>
                <a:cs typeface="Arial"/>
                <a:sym typeface="Arial"/>
              </a:rPr>
              <a:t>得出img中最多的數值(背景顏色)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1" name="Google Shape;551;p41"/>
          <p:cNvPicPr preferRelativeResize="0"/>
          <p:nvPr/>
        </p:nvPicPr>
        <p:blipFill rotWithShape="1">
          <a:blip r:embed="rId3">
            <a:alphaModFix/>
          </a:blip>
          <a:srcRect l="4782" t="35789" r="13597" b="58278"/>
          <a:stretch/>
        </p:blipFill>
        <p:spPr>
          <a:xfrm>
            <a:off x="1534575" y="3231660"/>
            <a:ext cx="6179051" cy="276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41"/>
          <p:cNvPicPr preferRelativeResize="0"/>
          <p:nvPr/>
        </p:nvPicPr>
        <p:blipFill rotWithShape="1">
          <a:blip r:embed="rId3">
            <a:alphaModFix/>
          </a:blip>
          <a:srcRect l="4782" t="18371" r="13597" b="70984"/>
          <a:stretch/>
        </p:blipFill>
        <p:spPr>
          <a:xfrm>
            <a:off x="1534575" y="2159875"/>
            <a:ext cx="6179051" cy="4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41"/>
          <p:cNvPicPr preferRelativeResize="0"/>
          <p:nvPr/>
        </p:nvPicPr>
        <p:blipFill rotWithShape="1">
          <a:blip r:embed="rId3">
            <a:alphaModFix/>
          </a:blip>
          <a:srcRect l="4782" t="6290" r="13597" b="87777"/>
          <a:stretch/>
        </p:blipFill>
        <p:spPr>
          <a:xfrm>
            <a:off x="1534575" y="1402075"/>
            <a:ext cx="6179051" cy="2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41"/>
          <p:cNvPicPr preferRelativeResize="0"/>
          <p:nvPr/>
        </p:nvPicPr>
        <p:blipFill rotWithShape="1">
          <a:blip r:embed="rId3">
            <a:alphaModFix/>
          </a:blip>
          <a:srcRect l="4782" t="47431" r="13597" b="46636"/>
          <a:stretch/>
        </p:blipFill>
        <p:spPr>
          <a:xfrm>
            <a:off x="1534575" y="4083675"/>
            <a:ext cx="6179051" cy="2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41"/>
          <p:cNvSpPr txBox="1"/>
          <p:nvPr/>
        </p:nvSpPr>
        <p:spPr>
          <a:xfrm>
            <a:off x="1914950" y="1081850"/>
            <a:ext cx="4392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</a:rPr>
              <a:t># model = keras.models.load_model("num_model.h5")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2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2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2"/>
          <p:cNvSpPr/>
          <p:nvPr/>
        </p:nvSpPr>
        <p:spPr>
          <a:xfrm>
            <a:off x="715100" y="135770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3" name="Google Shape;563;p42"/>
          <p:cNvPicPr preferRelativeResize="0"/>
          <p:nvPr/>
        </p:nvPicPr>
        <p:blipFill rotWithShape="1">
          <a:blip r:embed="rId3">
            <a:alphaModFix/>
          </a:blip>
          <a:srcRect l="13875" t="64311" r="13592"/>
          <a:stretch/>
        </p:blipFill>
        <p:spPr>
          <a:xfrm>
            <a:off x="1826488" y="2138575"/>
            <a:ext cx="5491125" cy="1664425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42"/>
          <p:cNvSpPr txBox="1"/>
          <p:nvPr/>
        </p:nvSpPr>
        <p:spPr>
          <a:xfrm>
            <a:off x="1826500" y="1447450"/>
            <a:ext cx="453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print(thresh_guess) 印出重複最多的值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遍歷img_array 將重複最多的值設為白色 其餘黑色(白底黑字)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3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0" name="Google Shape;570;p43"/>
          <p:cNvPicPr preferRelativeResize="0"/>
          <p:nvPr/>
        </p:nvPicPr>
        <p:blipFill rotWithShape="1">
          <a:blip r:embed="rId3">
            <a:alphaModFix/>
          </a:blip>
          <a:srcRect t="22624" b="69620"/>
          <a:stretch/>
        </p:blipFill>
        <p:spPr>
          <a:xfrm>
            <a:off x="1797825" y="2179252"/>
            <a:ext cx="5548449" cy="3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43"/>
          <p:cNvPicPr preferRelativeResize="0"/>
          <p:nvPr/>
        </p:nvPicPr>
        <p:blipFill rotWithShape="1">
          <a:blip r:embed="rId3">
            <a:alphaModFix/>
          </a:blip>
          <a:srcRect t="36538" b="55706"/>
          <a:stretch/>
        </p:blipFill>
        <p:spPr>
          <a:xfrm>
            <a:off x="1797825" y="3122412"/>
            <a:ext cx="5548426" cy="3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43"/>
          <p:cNvPicPr preferRelativeResize="0"/>
          <p:nvPr/>
        </p:nvPicPr>
        <p:blipFill rotWithShape="1">
          <a:blip r:embed="rId3">
            <a:alphaModFix/>
          </a:blip>
          <a:srcRect t="53901" b="41790"/>
          <a:stretch/>
        </p:blipFill>
        <p:spPr>
          <a:xfrm>
            <a:off x="1797738" y="4025951"/>
            <a:ext cx="5548426" cy="211651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3"/>
          <p:cNvSpPr txBox="1"/>
          <p:nvPr/>
        </p:nvSpPr>
        <p:spPr>
          <a:xfrm>
            <a:off x="1797750" y="1743150"/>
            <a:ext cx="3289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利用膨脹消除雜訊點及干擾線(白色背景增大)</a:t>
            </a:r>
            <a:endParaRPr sz="1200"/>
          </a:p>
        </p:txBody>
      </p:sp>
      <p:sp>
        <p:nvSpPr>
          <p:cNvPr id="574" name="Google Shape;574;p43"/>
          <p:cNvSpPr txBox="1"/>
          <p:nvPr/>
        </p:nvSpPr>
        <p:spPr>
          <a:xfrm>
            <a:off x="1797750" y="3580025"/>
            <a:ext cx="3289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用Contours 把數字輪廓畫出</a:t>
            </a:r>
            <a:endParaRPr sz="1200"/>
          </a:p>
        </p:txBody>
      </p:sp>
      <p:sp>
        <p:nvSpPr>
          <p:cNvPr id="575" name="Google Shape;575;p43"/>
          <p:cNvSpPr txBox="1"/>
          <p:nvPr/>
        </p:nvSpPr>
        <p:spPr>
          <a:xfrm>
            <a:off x="1797750" y="2656663"/>
            <a:ext cx="3289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利用侵蝕將數字線條變寬</a:t>
            </a:r>
            <a:endParaRPr sz="1200"/>
          </a:p>
        </p:txBody>
      </p:sp>
      <p:sp>
        <p:nvSpPr>
          <p:cNvPr id="576" name="Google Shape;576;p43"/>
          <p:cNvSpPr txBox="1"/>
          <p:nvPr/>
        </p:nvSpPr>
        <p:spPr>
          <a:xfrm>
            <a:off x="1290500" y="890450"/>
            <a:ext cx="6604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用OTSU算法自動判別threshold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#thresh_value, img = cv2.threshold(img,1,255,cv2.THRESH_BINARY_INV + cv2.THRESH_OTSU)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#print(thresh_value)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4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4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44"/>
          <p:cNvSpPr/>
          <p:nvPr/>
        </p:nvSpPr>
        <p:spPr>
          <a:xfrm>
            <a:off x="715100" y="135770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4" name="Google Shape;584;p44"/>
          <p:cNvPicPr preferRelativeResize="0"/>
          <p:nvPr/>
        </p:nvPicPr>
        <p:blipFill rotWithShape="1">
          <a:blip r:embed="rId3">
            <a:alphaModFix/>
          </a:blip>
          <a:srcRect t="64216" b="4764"/>
          <a:stretch/>
        </p:blipFill>
        <p:spPr>
          <a:xfrm>
            <a:off x="1797788" y="2010276"/>
            <a:ext cx="5548426" cy="1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44"/>
          <p:cNvSpPr txBox="1"/>
          <p:nvPr/>
        </p:nvSpPr>
        <p:spPr>
          <a:xfrm>
            <a:off x="1797800" y="1417325"/>
            <a:ext cx="475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計算所有輪廓面積並將前四大的輸出(避免有沒清除的雜訊點被偵測)</a:t>
            </a:r>
            <a:endParaRPr sz="1200"/>
          </a:p>
        </p:txBody>
      </p:sp>
      <p:sp>
        <p:nvSpPr>
          <p:cNvPr id="586" name="Google Shape;586;p44"/>
          <p:cNvSpPr txBox="1"/>
          <p:nvPr/>
        </p:nvSpPr>
        <p:spPr>
          <a:xfrm>
            <a:off x="2088075" y="3534275"/>
            <a:ext cx="4752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# print(cv2.contourArea(top4_areas[-1]))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5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5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45"/>
          <p:cNvSpPr/>
          <p:nvPr/>
        </p:nvSpPr>
        <p:spPr>
          <a:xfrm>
            <a:off x="715100" y="135770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4" name="Google Shape;594;p45"/>
          <p:cNvPicPr preferRelativeResize="0"/>
          <p:nvPr/>
        </p:nvPicPr>
        <p:blipFill rotWithShape="1">
          <a:blip r:embed="rId3">
            <a:alphaModFix/>
          </a:blip>
          <a:srcRect b="77086"/>
          <a:stretch/>
        </p:blipFill>
        <p:spPr>
          <a:xfrm>
            <a:off x="1797775" y="1531550"/>
            <a:ext cx="5548426" cy="697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45"/>
          <p:cNvPicPr preferRelativeResize="0"/>
          <p:nvPr/>
        </p:nvPicPr>
        <p:blipFill rotWithShape="1">
          <a:blip r:embed="rId3">
            <a:alphaModFix/>
          </a:blip>
          <a:srcRect t="70102" b="21555"/>
          <a:stretch/>
        </p:blipFill>
        <p:spPr>
          <a:xfrm>
            <a:off x="1855825" y="3692400"/>
            <a:ext cx="5548426" cy="25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45"/>
          <p:cNvPicPr preferRelativeResize="0"/>
          <p:nvPr/>
        </p:nvPicPr>
        <p:blipFill rotWithShape="1">
          <a:blip r:embed="rId3">
            <a:alphaModFix/>
          </a:blip>
          <a:srcRect t="91657"/>
          <a:stretch/>
        </p:blipFill>
        <p:spPr>
          <a:xfrm>
            <a:off x="1855888" y="4354499"/>
            <a:ext cx="5548426" cy="2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45"/>
          <p:cNvSpPr txBox="1"/>
          <p:nvPr/>
        </p:nvSpPr>
        <p:spPr>
          <a:xfrm>
            <a:off x="1797775" y="1078325"/>
            <a:ext cx="429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利用boundingrect得到的x,y,w,h 傳進rectangle中並畫框</a:t>
            </a:r>
            <a:endParaRPr sz="1200"/>
          </a:p>
        </p:txBody>
      </p:sp>
      <p:sp>
        <p:nvSpPr>
          <p:cNvPr id="598" name="Google Shape;598;p45"/>
          <p:cNvSpPr txBox="1"/>
          <p:nvPr/>
        </p:nvSpPr>
        <p:spPr>
          <a:xfrm>
            <a:off x="2460100" y="2153000"/>
            <a:ext cx="5286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r>
              <a:rPr lang="zh-TW" sz="1100"/>
              <a:t># reconize_img = img[y : y + h, x : x + w]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 # reconize_img = rectangle2square(reconize_img)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 # use_model(reconize_img)</a:t>
            </a:r>
            <a:endParaRPr sz="1100"/>
          </a:p>
        </p:txBody>
      </p:sp>
      <p:sp>
        <p:nvSpPr>
          <p:cNvPr id="599" name="Google Shape;599;p45"/>
          <p:cNvSpPr txBox="1"/>
          <p:nvPr/>
        </p:nvSpPr>
        <p:spPr>
          <a:xfrm>
            <a:off x="2252475" y="3183600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r>
              <a:rPr lang="zh-TW" sz="1100"/>
              <a:t># cv2.imshow("windows", img)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 # cv2.waitKey(0)</a:t>
            </a:r>
            <a:endParaRPr sz="1100"/>
          </a:p>
        </p:txBody>
      </p:sp>
      <p:sp>
        <p:nvSpPr>
          <p:cNvPr id="600" name="Google Shape;600;p45"/>
          <p:cNvSpPr txBox="1"/>
          <p:nvPr/>
        </p:nvSpPr>
        <p:spPr>
          <a:xfrm>
            <a:off x="2310550" y="39464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# return img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6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46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46"/>
          <p:cNvSpPr/>
          <p:nvPr/>
        </p:nvSpPr>
        <p:spPr>
          <a:xfrm>
            <a:off x="715100" y="135770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46"/>
          <p:cNvSpPr txBox="1"/>
          <p:nvPr/>
        </p:nvSpPr>
        <p:spPr>
          <a:xfrm>
            <a:off x="715100" y="764725"/>
            <a:ext cx="1704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GUI.PY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609" name="Google Shape;609;p46"/>
          <p:cNvPicPr preferRelativeResize="0"/>
          <p:nvPr/>
        </p:nvPicPr>
        <p:blipFill rotWithShape="1">
          <a:blip r:embed="rId3">
            <a:alphaModFix/>
          </a:blip>
          <a:srcRect l="5258" b="91737"/>
          <a:stretch/>
        </p:blipFill>
        <p:spPr>
          <a:xfrm>
            <a:off x="1797775" y="1736375"/>
            <a:ext cx="5548425" cy="45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46"/>
          <p:cNvPicPr preferRelativeResize="0"/>
          <p:nvPr/>
        </p:nvPicPr>
        <p:blipFill rotWithShape="1">
          <a:blip r:embed="rId3">
            <a:alphaModFix/>
          </a:blip>
          <a:srcRect l="5258" t="15629" b="79931"/>
          <a:stretch/>
        </p:blipFill>
        <p:spPr>
          <a:xfrm>
            <a:off x="1797763" y="2571750"/>
            <a:ext cx="5548425" cy="24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46"/>
          <p:cNvPicPr preferRelativeResize="0"/>
          <p:nvPr/>
        </p:nvPicPr>
        <p:blipFill rotWithShape="1">
          <a:blip r:embed="rId3">
            <a:alphaModFix/>
          </a:blip>
          <a:srcRect l="5258" t="25669" b="66067"/>
          <a:stretch/>
        </p:blipFill>
        <p:spPr>
          <a:xfrm>
            <a:off x="1797775" y="3167112"/>
            <a:ext cx="5548425" cy="453076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46"/>
          <p:cNvSpPr txBox="1"/>
          <p:nvPr/>
        </p:nvSpPr>
        <p:spPr>
          <a:xfrm>
            <a:off x="1797850" y="2202450"/>
            <a:ext cx="3000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圖片處理套件</a:t>
            </a:r>
            <a:endParaRPr sz="1200"/>
          </a:p>
        </p:txBody>
      </p:sp>
      <p:sp>
        <p:nvSpPr>
          <p:cNvPr id="613" name="Google Shape;613;p46"/>
          <p:cNvSpPr txBox="1"/>
          <p:nvPr/>
        </p:nvSpPr>
        <p:spPr>
          <a:xfrm>
            <a:off x="1797850" y="2797788"/>
            <a:ext cx="3000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GUI套件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ft Colors UI Design for Agencies Blue Variant by Slidesgo">
  <a:themeElements>
    <a:clrScheme name="Simple Light">
      <a:dk1>
        <a:srgbClr val="000000"/>
      </a:dk1>
      <a:lt1>
        <a:srgbClr val="E1EFF3"/>
      </a:lt1>
      <a:dk2>
        <a:srgbClr val="B9CAD1"/>
      </a:dk2>
      <a:lt2>
        <a:srgbClr val="CDE9BE"/>
      </a:lt2>
      <a:accent1>
        <a:srgbClr val="DF855F"/>
      </a:accent1>
      <a:accent2>
        <a:srgbClr val="FAB8E0"/>
      </a:accent2>
      <a:accent3>
        <a:srgbClr val="AFA0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725</Words>
  <Application>Microsoft Office PowerPoint</Application>
  <PresentationFormat>如螢幕大小 (16:9)</PresentationFormat>
  <Paragraphs>72</Paragraphs>
  <Slides>15</Slides>
  <Notes>15</Notes>
  <HiddenSlides>0</HiddenSlides>
  <MMClips>1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Bebas Neue</vt:lpstr>
      <vt:lpstr>Rubik Black</vt:lpstr>
      <vt:lpstr>Arial</vt:lpstr>
      <vt:lpstr>Microsoft JhengHei</vt:lpstr>
      <vt:lpstr>Karla</vt:lpstr>
      <vt:lpstr>Simple Light</vt:lpstr>
      <vt:lpstr>Soft Colors UI Design for Agencies Blue Variant by Slidesgo</vt:lpstr>
      <vt:lpstr>驗證碼解析</vt:lpstr>
      <vt:lpstr>動機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實際操作影片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驗證碼解析</dc:title>
  <cp:lastModifiedBy>楊文琇</cp:lastModifiedBy>
  <cp:revision>1</cp:revision>
  <dcterms:modified xsi:type="dcterms:W3CDTF">2023-12-06T05:10:36Z</dcterms:modified>
</cp:coreProperties>
</file>