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303" r:id="rId4"/>
    <p:sldId id="326" r:id="rId5"/>
    <p:sldId id="327" r:id="rId6"/>
    <p:sldId id="328" r:id="rId7"/>
    <p:sldId id="329" r:id="rId8"/>
    <p:sldId id="330" r:id="rId9"/>
    <p:sldId id="332" r:id="rId10"/>
    <p:sldId id="3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" autoAdjust="0"/>
    <p:restoredTop sz="94660"/>
  </p:normalViewPr>
  <p:slideViewPr>
    <p:cSldViewPr>
      <p:cViewPr varScale="1">
        <p:scale>
          <a:sx n="138" d="100"/>
          <a:sy n="138" d="100"/>
        </p:scale>
        <p:origin x="880" y="19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9/2/22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9/2/22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9/2/22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479175" cy="317738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Getting to the ”Heart” of the issue!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September 2022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Cardiovascular diseases (CVDs)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dirty="0"/>
              <a:t>Are the NUMBER ONE cause of death globally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4100" i="1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dirty="0"/>
              <a:t>Account for just under 18 MILLION deaths annually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41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dirty="0"/>
              <a:t>This represents 31% of all deaths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41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dirty="0"/>
              <a:t>One third of deaths occur prematurely in patients under 70 years old</a:t>
            </a:r>
            <a:endParaRPr lang="en-US" sz="36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Cardiovascular diseases (CVDs)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Early detection and management is critical for patients to improve outcomes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This is where machine learning can help!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Using 11 common features across 5 combined datasets, our goal is to create a model that can help predict CVDs for early detection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Cardiovascular diseases (CVDs)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Among the features included for analysis were: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Age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Gender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Resting BP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Cholesterol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Maximum Heart Rate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Exercise-Induced Angina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Initial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DE869-8802-A8D0-A193-6A234200A015}"/>
              </a:ext>
            </a:extLst>
          </p:cNvPr>
          <p:cNvSpPr/>
          <p:nvPr/>
        </p:nvSpPr>
        <p:spPr>
          <a:xfrm>
            <a:off x="-152400" y="-152400"/>
            <a:ext cx="12496800" cy="7239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A92E25C-EF91-E4E1-5D3B-213BBC33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73" y="310243"/>
            <a:ext cx="8839200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Initial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DE869-8802-A8D0-A193-6A234200A015}"/>
              </a:ext>
            </a:extLst>
          </p:cNvPr>
          <p:cNvSpPr/>
          <p:nvPr/>
        </p:nvSpPr>
        <p:spPr>
          <a:xfrm>
            <a:off x="-152400" y="-152400"/>
            <a:ext cx="12496800" cy="7239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0D8B4EF-419A-0F2E-447A-B88AC1F54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47237"/>
            <a:ext cx="8912168" cy="63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Cardiovascular diseases (CVDs)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After creating and hyper-tuning our machine learning model, we were able to achieve the following: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Overall accuracy of just under 90%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Positive-Class Precision of 93%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Positive-Class Recall of 90%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This model ensures a high degree of accuracy, with limited false negatives that would leave a patient without treatment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Move forward with the model as a first line of defense for incoming patients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Positive results from the model can undergo further testing to verify CVD status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0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479175" cy="317738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Getting to the ”Heart” of the issue!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September 2022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CEF502-15EE-45C7-AFE8-30E87AC73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226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Health 16x9</vt:lpstr>
      <vt:lpstr>Getting to the ”Heart” of the issue! </vt:lpstr>
      <vt:lpstr>Cardiovascular diseases (CVDs)</vt:lpstr>
      <vt:lpstr>Cardiovascular diseases (CVDs)</vt:lpstr>
      <vt:lpstr>Cardiovascular diseases (CVDs)</vt:lpstr>
      <vt:lpstr>Initial Analysis</vt:lpstr>
      <vt:lpstr>Initial Analysis</vt:lpstr>
      <vt:lpstr>Cardiovascular diseases (CVDs)</vt:lpstr>
      <vt:lpstr>Recommendations</vt:lpstr>
      <vt:lpstr>Getting to the ”Heart” of the issue!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2016-03-09T18:20:09Z</dcterms:created>
  <dcterms:modified xsi:type="dcterms:W3CDTF">2022-09-03T03:25:44Z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