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82" r:id="rId11"/>
    <p:sldId id="264" r:id="rId12"/>
    <p:sldId id="265" r:id="rId13"/>
    <p:sldId id="276" r:id="rId14"/>
    <p:sldId id="277" r:id="rId15"/>
    <p:sldId id="278" r:id="rId16"/>
    <p:sldId id="279" r:id="rId17"/>
    <p:sldId id="280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5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with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4641-5733-4FD3-81F8-CA98EA2B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858617"/>
          </a:xfrm>
        </p:spPr>
        <p:txBody>
          <a:bodyPr>
            <a:normAutofit fontScale="90000"/>
          </a:bodyPr>
          <a:lstStyle/>
          <a:p>
            <a:r>
              <a:rPr lang="en-US" dirty="0"/>
              <a:t>If there are errors, go to File…, select Project Structure…, and make sure the box shown below is checked: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2385E-22F1-4CA3-97FF-0923AF671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544416"/>
            <a:ext cx="9728200" cy="40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7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396B8-9BB4-4D43-B8EE-D3926B93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776" y="247650"/>
            <a:ext cx="5010538" cy="666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Android Project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94470D0-B19F-4476-BC38-5EAD0E9BA1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633" r="10633"/>
          <a:stretch>
            <a:fillRect/>
          </a:stretch>
        </p:blipFill>
        <p:spPr>
          <a:xfrm>
            <a:off x="478095" y="805126"/>
            <a:ext cx="5095839" cy="52477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D852-7199-41B0-97F1-A80B2214E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4776" y="914400"/>
            <a:ext cx="5523722" cy="569595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Appears on left side of  program window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Contains key source application folders for the project, including…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2200" b="1" dirty="0"/>
              <a:t>manifests</a:t>
            </a:r>
            <a:r>
              <a:rPr lang="en-US" sz="2200" dirty="0"/>
              <a:t> – Contains all info about application that Android need to run (in AndroidManifest.xml file)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2200" b="1" dirty="0"/>
              <a:t>java</a:t>
            </a:r>
            <a:r>
              <a:rPr lang="en-US" sz="2200" dirty="0"/>
              <a:t> – includes Java source codes for the project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2200" b="1" dirty="0"/>
              <a:t>res</a:t>
            </a:r>
            <a:r>
              <a:rPr lang="en-US" sz="2200" dirty="0"/>
              <a:t> – contains all resources, like images, music, and video files, that the app might need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278E8-CF27-4EEE-A25F-3C97FA66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303" y="685800"/>
            <a:ext cx="569478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Android Virtual Device (AVD)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90A7EA2-E0F6-423A-8437-F697F05C10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652" b="14652"/>
          <a:stretch>
            <a:fillRect/>
          </a:stretch>
        </p:blipFill>
        <p:spPr>
          <a:xfrm>
            <a:off x="405498" y="841049"/>
            <a:ext cx="5103297" cy="569971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1CC06-E98E-4538-96C9-FCD81E121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22303" y="2043403"/>
            <a:ext cx="6083558" cy="4030825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Displays an emulator configuration for design and layout purposes.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will appear as its own window every time you run your program.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But…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It’s quite slow, so be patient when running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When it first appears, it will display the previous version of your program before updating to the new version</a:t>
            </a:r>
          </a:p>
        </p:txBody>
      </p:sp>
    </p:spTree>
    <p:extLst>
      <p:ext uri="{BB962C8B-B14F-4D97-AF65-F5344CB8AC3E}">
        <p14:creationId xmlns:p14="http://schemas.microsoft.com/office/powerpoint/2010/main" val="88974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A52F-F7D8-49C1-A0F4-FCA0420D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414450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en-US" dirty="0"/>
              <a:t>Make sure AVD (emulator) will work,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1519-BE9B-4814-B672-95241D0E6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729" y="1335561"/>
            <a:ext cx="4516017" cy="4999925"/>
          </a:xfrm>
        </p:spPr>
        <p:txBody>
          <a:bodyPr>
            <a:normAutofit/>
          </a:bodyPr>
          <a:lstStyle/>
          <a:p>
            <a:r>
              <a:rPr lang="en-US" dirty="0"/>
              <a:t>Part 1:</a:t>
            </a:r>
          </a:p>
          <a:p>
            <a:pPr lvl="1"/>
            <a:r>
              <a:rPr lang="en-US" dirty="0"/>
              <a:t>Click on </a:t>
            </a:r>
            <a:r>
              <a:rPr lang="en-US" b="1" dirty="0"/>
              <a:t>Tools</a:t>
            </a:r>
            <a:r>
              <a:rPr lang="en-US" dirty="0"/>
              <a:t> in menu bar</a:t>
            </a:r>
          </a:p>
          <a:p>
            <a:pPr lvl="1"/>
            <a:r>
              <a:rPr lang="en-US" dirty="0"/>
              <a:t>Select </a:t>
            </a:r>
            <a:r>
              <a:rPr lang="en-US" b="1" dirty="0"/>
              <a:t>SDK Manager</a:t>
            </a:r>
            <a:r>
              <a:rPr lang="en-US" dirty="0"/>
              <a:t> from the menu</a:t>
            </a:r>
          </a:p>
          <a:p>
            <a:pPr lvl="1"/>
            <a:r>
              <a:rPr lang="en-US" dirty="0"/>
              <a:t>In the window that appears, click the </a:t>
            </a:r>
            <a:r>
              <a:rPr lang="en-US" b="1" dirty="0"/>
              <a:t>SDK Tools</a:t>
            </a:r>
            <a:r>
              <a:rPr lang="en-US" dirty="0"/>
              <a:t> tab.</a:t>
            </a:r>
          </a:p>
          <a:p>
            <a:pPr lvl="1"/>
            <a:r>
              <a:rPr lang="en-US" dirty="0"/>
              <a:t>Make sure everything in a blue box in the picture on the right  is “Installed”.</a:t>
            </a:r>
          </a:p>
          <a:p>
            <a:pPr lvl="1"/>
            <a:r>
              <a:rPr lang="en-US" dirty="0"/>
              <a:t>If any of them are not installed, click the check box next to the ones that are not installed and click </a:t>
            </a:r>
            <a:r>
              <a:rPr lang="en-US" b="1" dirty="0"/>
              <a:t>Apply</a:t>
            </a:r>
            <a:r>
              <a:rPr lang="en-US" dirty="0"/>
              <a:t> in the bottom right.</a:t>
            </a:r>
          </a:p>
          <a:p>
            <a:pPr lvl="1"/>
            <a:r>
              <a:rPr lang="en-US" dirty="0"/>
              <a:t>Once these are installed, 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24ABD-5996-4603-90B1-11CC381FF6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9746" y="1587487"/>
            <a:ext cx="6480648" cy="44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3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A52F-F7D8-49C1-A0F4-FCA0420D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414450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en-US" dirty="0"/>
              <a:t>Make sure AVD (emulator) will work,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1519-BE9B-4814-B672-95241D0E6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1721" y="1624810"/>
            <a:ext cx="4049487" cy="4188161"/>
          </a:xfrm>
        </p:spPr>
        <p:txBody>
          <a:bodyPr>
            <a:normAutofit/>
          </a:bodyPr>
          <a:lstStyle/>
          <a:p>
            <a:r>
              <a:rPr lang="en-US" sz="2400" dirty="0"/>
              <a:t>Part 2:</a:t>
            </a:r>
          </a:p>
          <a:p>
            <a:pPr lvl="1"/>
            <a:r>
              <a:rPr lang="en-US" sz="2400" dirty="0"/>
              <a:t>Click on </a:t>
            </a:r>
            <a:r>
              <a:rPr lang="en-US" sz="2400" b="1" dirty="0"/>
              <a:t>Tools</a:t>
            </a:r>
            <a:r>
              <a:rPr lang="en-US" sz="2400" dirty="0"/>
              <a:t> in menu bar</a:t>
            </a:r>
          </a:p>
          <a:p>
            <a:pPr lvl="1"/>
            <a:r>
              <a:rPr lang="en-US" sz="2400" dirty="0"/>
              <a:t>Select </a:t>
            </a:r>
            <a:r>
              <a:rPr lang="en-US" sz="2400" b="1" dirty="0"/>
              <a:t>AVD Manager</a:t>
            </a:r>
            <a:r>
              <a:rPr lang="en-US" sz="2400" dirty="0"/>
              <a:t> from the menu In the Select Hardware window:</a:t>
            </a:r>
          </a:p>
          <a:p>
            <a:pPr lvl="1"/>
            <a:r>
              <a:rPr lang="en-US" sz="2400" dirty="0"/>
              <a:t>Click the </a:t>
            </a:r>
            <a:r>
              <a:rPr lang="en-US" sz="2400" b="1" dirty="0"/>
              <a:t>Create Virtual Device</a:t>
            </a:r>
            <a:r>
              <a:rPr lang="en-US" sz="2400" dirty="0"/>
              <a:t> button in the bottom left.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A25EAA-ED55-4A77-B87B-A6A0062800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2983" y="2189834"/>
            <a:ext cx="6670844" cy="24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2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A52F-F7D8-49C1-A0F4-FCA0420D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414450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en-US" dirty="0"/>
              <a:t>Make sure AVD (emulator) will work,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1519-BE9B-4814-B672-95241D0E6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1721" y="1624810"/>
            <a:ext cx="4516017" cy="4188161"/>
          </a:xfrm>
        </p:spPr>
        <p:txBody>
          <a:bodyPr>
            <a:normAutofit/>
          </a:bodyPr>
          <a:lstStyle/>
          <a:p>
            <a:r>
              <a:rPr lang="en-US" sz="2400" dirty="0"/>
              <a:t>Part 3</a:t>
            </a:r>
          </a:p>
          <a:p>
            <a:pPr lvl="1"/>
            <a:r>
              <a:rPr lang="en-US" sz="2400" dirty="0"/>
              <a:t>In the Select Hardware window:</a:t>
            </a:r>
          </a:p>
          <a:p>
            <a:pPr lvl="1"/>
            <a:r>
              <a:rPr lang="en-US" sz="2400" dirty="0"/>
              <a:t>Select </a:t>
            </a:r>
            <a:r>
              <a:rPr lang="en-US" sz="2400" b="1" dirty="0"/>
              <a:t>Phone in the Category area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Select </a:t>
            </a:r>
            <a:r>
              <a:rPr lang="en-US" sz="2400" b="1" dirty="0"/>
              <a:t>Nexus 5</a:t>
            </a:r>
            <a:r>
              <a:rPr lang="en-US" sz="2400" dirty="0"/>
              <a:t> from the list of devices.</a:t>
            </a:r>
          </a:p>
          <a:p>
            <a:pPr lvl="1"/>
            <a:r>
              <a:rPr lang="en-US" sz="2400" dirty="0"/>
              <a:t>Click Next.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198825-16B9-4742-8E46-CA123BEB28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7629" y="1612907"/>
            <a:ext cx="6620636" cy="451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6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A52F-F7D8-49C1-A0F4-FCA0420D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414450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en-US" dirty="0"/>
              <a:t>Make sure AVD (emulator) will work,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1519-BE9B-4814-B672-95241D0E6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1721" y="1624810"/>
            <a:ext cx="4516017" cy="418816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Part 4</a:t>
            </a:r>
          </a:p>
          <a:p>
            <a:pPr lvl="1"/>
            <a:r>
              <a:rPr lang="en-US" sz="2400" dirty="0"/>
              <a:t>In the System Image window:</a:t>
            </a:r>
          </a:p>
          <a:p>
            <a:pPr lvl="1"/>
            <a:r>
              <a:rPr lang="en-US" sz="2400" dirty="0"/>
              <a:t>Click the </a:t>
            </a:r>
            <a:r>
              <a:rPr lang="en-US" sz="2400" b="1" dirty="0"/>
              <a:t>Recommended</a:t>
            </a:r>
            <a:r>
              <a:rPr lang="en-US" sz="2400" dirty="0"/>
              <a:t> tab </a:t>
            </a:r>
          </a:p>
          <a:p>
            <a:pPr lvl="1"/>
            <a:r>
              <a:rPr lang="en-US" sz="2400" dirty="0"/>
              <a:t>Select </a:t>
            </a:r>
            <a:r>
              <a:rPr lang="en-US" sz="2400" b="1" dirty="0"/>
              <a:t>Nougat</a:t>
            </a:r>
            <a:r>
              <a:rPr lang="en-US" sz="2400" dirty="0"/>
              <a:t> with an </a:t>
            </a:r>
            <a:r>
              <a:rPr lang="en-US" sz="2400" b="1" dirty="0"/>
              <a:t>API Level of 25</a:t>
            </a:r>
          </a:p>
          <a:p>
            <a:pPr lvl="2"/>
            <a:r>
              <a:rPr lang="en-US" sz="2200" dirty="0"/>
              <a:t>Can select others, but this one does not require a download</a:t>
            </a:r>
          </a:p>
          <a:p>
            <a:pPr lvl="1"/>
            <a:r>
              <a:rPr lang="en-US" sz="2400" dirty="0"/>
              <a:t>Click </a:t>
            </a:r>
            <a:r>
              <a:rPr lang="en-US" sz="2400" b="1" dirty="0"/>
              <a:t>Next</a:t>
            </a:r>
            <a:r>
              <a:rPr lang="en-US" sz="24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1DC24D-624D-4A98-9AE4-5E69A1395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2902" y="1539179"/>
            <a:ext cx="6251494" cy="42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A52F-F7D8-49C1-A0F4-FCA0420D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414450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en-US" dirty="0"/>
              <a:t>Make sure AVD (emulator) will work, 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1519-BE9B-4814-B672-95241D0E6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1721" y="1624810"/>
            <a:ext cx="4516017" cy="4188161"/>
          </a:xfrm>
        </p:spPr>
        <p:txBody>
          <a:bodyPr>
            <a:normAutofit/>
          </a:bodyPr>
          <a:lstStyle/>
          <a:p>
            <a:r>
              <a:rPr lang="en-US" sz="2400" dirty="0"/>
              <a:t>Part 5</a:t>
            </a:r>
          </a:p>
          <a:p>
            <a:pPr lvl="1"/>
            <a:r>
              <a:rPr lang="en-US" sz="2400" dirty="0"/>
              <a:t>In the Verify Configuration window:</a:t>
            </a:r>
          </a:p>
          <a:p>
            <a:pPr lvl="1"/>
            <a:r>
              <a:rPr lang="en-US" sz="2400" dirty="0"/>
              <a:t>Make sure everything is how you want it.</a:t>
            </a:r>
            <a:endParaRPr lang="en-US" sz="2200" dirty="0"/>
          </a:p>
          <a:p>
            <a:pPr lvl="1"/>
            <a:r>
              <a:rPr lang="en-US" sz="2400" dirty="0"/>
              <a:t>Click </a:t>
            </a:r>
            <a:r>
              <a:rPr lang="en-US" sz="2400" b="1" dirty="0"/>
              <a:t>Finish</a:t>
            </a:r>
            <a:r>
              <a:rPr lang="en-US" sz="2400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8DF528-AF12-4406-89CD-192345787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8846" y="1624810"/>
            <a:ext cx="6118411" cy="41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6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1719-D652-4F3A-952B-9B0888BA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138" y="1080083"/>
            <a:ext cx="3855720" cy="731939"/>
          </a:xfrm>
        </p:spPr>
        <p:txBody>
          <a:bodyPr/>
          <a:lstStyle/>
          <a:p>
            <a:r>
              <a:rPr lang="en-US" dirty="0"/>
              <a:t>Type of AVD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655B3-1B52-4EC2-8E59-58FD45099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41" y="2966786"/>
            <a:ext cx="5211762" cy="3309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0CFD-F183-4BFD-8F70-E5AEE0983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2461" y="1885425"/>
            <a:ext cx="6251998" cy="3892492"/>
          </a:xfrm>
        </p:spPr>
        <p:txBody>
          <a:bodyPr>
            <a:normAutofit/>
          </a:bodyPr>
          <a:lstStyle/>
          <a:p>
            <a:r>
              <a:rPr lang="en-US" sz="2400" dirty="0"/>
              <a:t>Click to display drop-down menu</a:t>
            </a:r>
          </a:p>
          <a:p>
            <a:r>
              <a:rPr lang="en-US" sz="2400" dirty="0"/>
              <a:t>Select this: </a:t>
            </a:r>
            <a:r>
              <a:rPr lang="en-US" sz="2400" b="1" dirty="0"/>
              <a:t>Nexus 5 (5.0”, 1080x1920 dpi)</a:t>
            </a:r>
          </a:p>
        </p:txBody>
      </p:sp>
    </p:spTree>
    <p:extLst>
      <p:ext uri="{BB962C8B-B14F-4D97-AF65-F5344CB8AC3E}">
        <p14:creationId xmlns:p14="http://schemas.microsoft.com/office/powerpoint/2010/main" val="395884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61524-7673-4F22-8DAB-89705C3E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835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Palette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C3B49-4E77-4950-943D-0FAE1B1F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743" y="1418253"/>
            <a:ext cx="59588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3600" dirty="0"/>
              <a:t>Contains all the different widgets for the AVD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3600" b="1" dirty="0"/>
              <a:t>Widget</a:t>
            </a:r>
            <a:r>
              <a:rPr lang="en-US" sz="3600" dirty="0"/>
              <a:t> – any single element, such as a </a:t>
            </a:r>
            <a:r>
              <a:rPr lang="en-US" sz="3600" dirty="0" err="1"/>
              <a:t>TextView</a:t>
            </a:r>
            <a:r>
              <a:rPr lang="en-US" sz="3600" dirty="0"/>
              <a:t>, Button, </a:t>
            </a:r>
            <a:r>
              <a:rPr lang="en-US" sz="3600" dirty="0" err="1"/>
              <a:t>ImageView</a:t>
            </a:r>
            <a:r>
              <a:rPr lang="en-US" sz="3600" dirty="0"/>
              <a:t>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CF5DE914-07D5-433E-AF42-0A8F23A95B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120" b="12120"/>
          <a:stretch>
            <a:fillRect/>
          </a:stretch>
        </p:blipFill>
        <p:spPr>
          <a:xfrm>
            <a:off x="7655492" y="996043"/>
            <a:ext cx="4550918" cy="4686299"/>
          </a:xfrm>
        </p:spPr>
      </p:pic>
    </p:spTree>
    <p:extLst>
      <p:ext uri="{BB962C8B-B14F-4D97-AF65-F5344CB8AC3E}">
        <p14:creationId xmlns:p14="http://schemas.microsoft.com/office/powerpoint/2010/main" val="411078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BDE5-BA5D-434E-8000-CFEE2AAC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9297"/>
            <a:ext cx="9601200" cy="706773"/>
          </a:xfrm>
        </p:spPr>
        <p:txBody>
          <a:bodyPr/>
          <a:lstStyle/>
          <a:p>
            <a:r>
              <a:rPr lang="en-US" dirty="0"/>
              <a:t>Here is the initial screen…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20A607-3D88-4A3C-8514-3E8AFE499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902" y="1376363"/>
            <a:ext cx="7640595" cy="4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1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5079271-91B9-452A-80B2-51280CC8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3E6ECA-2ACD-4C9C-A721-371BAA50E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059" y="2075284"/>
            <a:ext cx="4443409" cy="1679566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C6049C-9B88-4215-B379-74E640903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227" y="2199852"/>
            <a:ext cx="4770890" cy="3571774"/>
          </a:xfrm>
        </p:spPr>
        <p:txBody>
          <a:bodyPr>
            <a:normAutofit/>
          </a:bodyPr>
          <a:lstStyle/>
          <a:p>
            <a:r>
              <a:rPr lang="en-US" sz="3600" dirty="0"/>
              <a:t>Defines how widgets are positioned within the AVD</a:t>
            </a:r>
          </a:p>
          <a:p>
            <a:r>
              <a:rPr lang="en-US" sz="3600" dirty="0"/>
              <a:t>We will mostly use the </a:t>
            </a:r>
            <a:r>
              <a:rPr lang="en-US" sz="3600" dirty="0" err="1"/>
              <a:t>ConstraintLayout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683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C7BF6-97AB-4B7B-844D-143E91F1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Attributes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1D074-D697-4536-8A10-48A07B8B7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82" y="639703"/>
            <a:ext cx="2824663" cy="5693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82EEA-9BF0-41B1-A1B7-30A4CA51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0824" y="1547768"/>
            <a:ext cx="6833029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Also known as the Properties Window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Can be used to view and change properties of a selected widget on the ADV.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can change the Text property of a </a:t>
            </a:r>
            <a:r>
              <a:rPr lang="en-US" sz="2400" dirty="0" err="1"/>
              <a:t>TextView</a:t>
            </a:r>
            <a:r>
              <a:rPr lang="en-US" sz="2400" dirty="0"/>
              <a:t> widget to display different text.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However, Android recommends adding resources within the res folder. This is done by adding XML tags.</a:t>
            </a:r>
          </a:p>
        </p:txBody>
      </p:sp>
    </p:spTree>
    <p:extLst>
      <p:ext uri="{BB962C8B-B14F-4D97-AF65-F5344CB8AC3E}">
        <p14:creationId xmlns:p14="http://schemas.microsoft.com/office/powerpoint/2010/main" val="71512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F053B-7BF0-44E9-8BBF-721A12A4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How to get to the Strings.xml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EBA3A-E321-4CBA-A462-6C94E7DB9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743" y="2286000"/>
            <a:ext cx="6166563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3200" dirty="0"/>
              <a:t>In the Android project view…</a:t>
            </a:r>
          </a:p>
          <a:p>
            <a:pPr marL="457200" indent="-4572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Click arrow next to res folder</a:t>
            </a:r>
          </a:p>
          <a:p>
            <a:pPr marL="457200" indent="-4572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Click arrow next to values folder</a:t>
            </a:r>
          </a:p>
          <a:p>
            <a:pPr marL="457200" indent="-4572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Double-click strings.xml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952372-9898-4BA8-B0EB-C0A93F9CA1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75" r="21818" b="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1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295F4-0589-42EB-AA61-F688FEF6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832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Translations Editor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0AE4E2-6CAE-4961-9564-F4FA6F4E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6180" y="1518354"/>
            <a:ext cx="6315459" cy="4723825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400" dirty="0"/>
              <a:t>Click Open Editor link on right side.</a:t>
            </a:r>
          </a:p>
          <a:p>
            <a:pPr marL="457200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400" dirty="0"/>
              <a:t>You will see the top picture on the right.</a:t>
            </a:r>
          </a:p>
          <a:p>
            <a:pPr marL="457200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400" dirty="0"/>
              <a:t>Click the green plus box at the top left</a:t>
            </a:r>
          </a:p>
          <a:p>
            <a:pPr marL="457200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400" dirty="0"/>
              <a:t>In the Add Key window, do the following:</a:t>
            </a:r>
          </a:p>
          <a:p>
            <a:pPr marL="914400" lvl="1" indent="-384048">
              <a:buFont typeface="Franklin Gothic Book" panose="020B05030201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text</a:t>
            </a:r>
            <a:r>
              <a:rPr lang="en-US" sz="2400" dirty="0"/>
              <a:t> in the Key: field</a:t>
            </a:r>
          </a:p>
          <a:p>
            <a:pPr marL="914400" lvl="1" indent="-384048">
              <a:buFont typeface="Franklin Gothic Book" panose="020B05030201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Hello World! It’s Kyle Muldrow!</a:t>
            </a:r>
            <a:r>
              <a:rPr lang="en-US" sz="2400" dirty="0"/>
              <a:t> (use your first and last name) in the Default value: field</a:t>
            </a:r>
          </a:p>
          <a:p>
            <a:pPr marL="914400" lvl="1" indent="-384048">
              <a:buFont typeface="Franklin Gothic Book" panose="020B0503020102020204" pitchFamily="34" charset="0"/>
              <a:buChar char="•"/>
            </a:pPr>
            <a:r>
              <a:rPr lang="en-US" sz="2400" dirty="0"/>
              <a:t>Click OK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02B87-2B78-4200-9DEF-3773C62FD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6373" y="1325669"/>
            <a:ext cx="4096262" cy="11002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5DEF4-1985-4A65-BD5F-EE0823C7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372" y="3278178"/>
            <a:ext cx="4119579" cy="17883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9289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F817-4C87-4B20-A3AF-249ADC8F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62" y="375409"/>
            <a:ext cx="3855720" cy="908108"/>
          </a:xfrm>
        </p:spPr>
        <p:txBody>
          <a:bodyPr/>
          <a:lstStyle/>
          <a:p>
            <a:r>
              <a:rPr lang="en-US" dirty="0"/>
              <a:t>Verify Change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7FE4D-84E3-452A-8FA6-78B6900F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618" y="1530882"/>
            <a:ext cx="4309495" cy="48699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Click the “x” on the right of the Translation Editor Tab.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needed, click the strings.xml tab at the 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strings.xml file should look like the picture on the right.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C33665-3B93-4847-B980-62AF7C068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5244" y="2578100"/>
            <a:ext cx="4933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6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FD8DB-A6C4-46B6-A092-E3452343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751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Update </a:t>
            </a:r>
            <a:r>
              <a:rPr lang="en-US" sz="4400" dirty="0" err="1"/>
              <a:t>TextView</a:t>
            </a:r>
            <a:r>
              <a:rPr lang="en-US" sz="4400" dirty="0"/>
              <a:t> widget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84C4-7E98-446E-9F36-9334C0A66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695" y="1486088"/>
            <a:ext cx="5793475" cy="5064002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Click activity_main.xml tab at the top.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Click the </a:t>
            </a:r>
            <a:r>
              <a:rPr lang="en-US" sz="2400" dirty="0" err="1"/>
              <a:t>TextView</a:t>
            </a:r>
            <a:r>
              <a:rPr lang="en-US" sz="2400" dirty="0"/>
              <a:t> widget in the AVD.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Attributes window on the right, find the text property.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Click the </a:t>
            </a:r>
            <a:r>
              <a:rPr lang="en-US" sz="2400" b="1" dirty="0"/>
              <a:t>three dots (…) </a:t>
            </a:r>
            <a:r>
              <a:rPr lang="en-US" sz="2400" dirty="0"/>
              <a:t>to display the Resources window.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Select the text property you created.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Click OK.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TextView</a:t>
            </a:r>
            <a:r>
              <a:rPr lang="en-US" sz="2400" dirty="0"/>
              <a:t> widget should have the new text displayed.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text property in the Attributes window should say this: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2200" dirty="0"/>
              <a:t>@string/text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AF5BD-EFCC-4D1A-870E-128032354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9" r="41800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0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D9A7C8-D0AF-427E-BD88-5AAD1885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39" y="333463"/>
            <a:ext cx="3855720" cy="1403058"/>
          </a:xfrm>
        </p:spPr>
        <p:txBody>
          <a:bodyPr/>
          <a:lstStyle/>
          <a:p>
            <a:r>
              <a:rPr lang="en-US" dirty="0"/>
              <a:t>Compile and run the 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21DB87-D37B-404B-8D63-4C5DE2640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840" y="2671786"/>
            <a:ext cx="6570160" cy="48247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E454F-0F7C-4ED4-A345-BA2FA175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2838" y="1807720"/>
            <a:ext cx="4611499" cy="37877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dirty="0" err="1"/>
              <a:t>Ctrl+S</a:t>
            </a:r>
            <a:r>
              <a:rPr lang="en-US" sz="2400" dirty="0"/>
              <a:t> to save everything in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 the green “play” button in the picture on the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Please be aware it could take several minutes to finish compiling and then run the project.</a:t>
            </a:r>
          </a:p>
        </p:txBody>
      </p:sp>
    </p:spTree>
    <p:extLst>
      <p:ext uri="{BB962C8B-B14F-4D97-AF65-F5344CB8AC3E}">
        <p14:creationId xmlns:p14="http://schemas.microsoft.com/office/powerpoint/2010/main" val="3168406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D9FD-7944-41A8-BD50-0515DB5E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6716"/>
            <a:ext cx="9601200" cy="706772"/>
          </a:xfrm>
        </p:spPr>
        <p:txBody>
          <a:bodyPr/>
          <a:lstStyle/>
          <a:p>
            <a:r>
              <a:rPr lang="en-US" dirty="0"/>
              <a:t>Eventually, you get this…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D8800A-A112-4953-8DE8-14D415F3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991" y="1160463"/>
            <a:ext cx="3120955" cy="5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811"/>
            <a:ext cx="9601200" cy="1725460"/>
          </a:xfrm>
        </p:spPr>
        <p:txBody>
          <a:bodyPr>
            <a:normAutofit fontScale="90000"/>
          </a:bodyPr>
          <a:lstStyle/>
          <a:p>
            <a:r>
              <a:rPr lang="en-US" dirty="0"/>
              <a:t>If SDK not installed, click Configure…, go to SDK Manager, select Android 4.0.3 (</a:t>
            </a:r>
            <a:r>
              <a:rPr lang="en-US" dirty="0" err="1"/>
              <a:t>IceCreamSandwich</a:t>
            </a:r>
            <a:r>
              <a:rPr lang="en-US" dirty="0"/>
              <a:t>), and click Apply.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360" y="1935271"/>
            <a:ext cx="6831679" cy="46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1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5686-A56C-434B-B81E-867FF569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95"/>
          </a:xfrm>
        </p:spPr>
        <p:txBody>
          <a:bodyPr/>
          <a:lstStyle/>
          <a:p>
            <a:r>
              <a:rPr lang="en-US" dirty="0"/>
              <a:t>Open a new Android Studio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B6B186-44B9-46AD-9BF6-AC48FCD1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679" y="1450975"/>
            <a:ext cx="5039041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9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FEBE-4EAD-439C-8068-C9B288F5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218"/>
          </a:xfrm>
        </p:spPr>
        <p:txBody>
          <a:bodyPr/>
          <a:lstStyle/>
          <a:p>
            <a:r>
              <a:rPr lang="en-US" dirty="0"/>
              <a:t>Give the project a name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FCBE9-F62C-4DF7-ADF9-4C7175621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580" y="1358900"/>
            <a:ext cx="603324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E655-BCE9-4E9B-9398-48176E93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772"/>
          </a:xfrm>
        </p:spPr>
        <p:txBody>
          <a:bodyPr/>
          <a:lstStyle/>
          <a:p>
            <a:r>
              <a:rPr lang="en-US" dirty="0"/>
              <a:t>Select Form Factors and Minimum SDK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73695-6D88-410E-9B31-2A464123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505" y="1517650"/>
            <a:ext cx="5793389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B6B9-919B-4247-946D-058A1759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en-US" dirty="0"/>
              <a:t>Select Empty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81FA00-A5FC-41E6-A8E3-267FF12D4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696" y="1417638"/>
            <a:ext cx="5903007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6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9443-94D7-43DD-BCB8-B21F3691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268" y="321905"/>
            <a:ext cx="9601200" cy="110331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Configure Activity – No changes, click Finish… and wait…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8A41F-1F39-490A-BFBE-3511B2C6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211" y="1789113"/>
            <a:ext cx="5829315" cy="43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698383"/>
          </a:xfrm>
        </p:spPr>
        <p:txBody>
          <a:bodyPr/>
          <a:lstStyle/>
          <a:p>
            <a:r>
              <a:rPr lang="en-US" dirty="0"/>
              <a:t>Eventually, you get something like this: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480A59-D708-455E-A48A-ADBD07D2E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567" y="990600"/>
            <a:ext cx="9711265" cy="5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7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876</Words>
  <Application>Microsoft Office PowerPoint</Application>
  <PresentationFormat>Widescreen</PresentationFormat>
  <Paragraphs>100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Franklin Gothic Book</vt:lpstr>
      <vt:lpstr>Crop</vt:lpstr>
      <vt:lpstr>COSP230  Ch. 1</vt:lpstr>
      <vt:lpstr>Here is the initial screen…</vt:lpstr>
      <vt:lpstr>If SDK not installed, click Configure…, go to SDK Manager, select Android 4.0.3 (IceCreamSandwich), and click Apply.</vt:lpstr>
      <vt:lpstr>Open a new Android Studio project</vt:lpstr>
      <vt:lpstr>Give the project a name</vt:lpstr>
      <vt:lpstr>Select Form Factors and Minimum SDK</vt:lpstr>
      <vt:lpstr>Select Empty Activity</vt:lpstr>
      <vt:lpstr>Configure Activity – No changes, click Finish… and wait…</vt:lpstr>
      <vt:lpstr>Eventually, you get something like this:</vt:lpstr>
      <vt:lpstr>If there are errors, go to File…, select Project Structure…, and make sure the box shown below is checked:</vt:lpstr>
      <vt:lpstr>Android Project View</vt:lpstr>
      <vt:lpstr>Android Virtual Device (AVD)</vt:lpstr>
      <vt:lpstr>Make sure AVD (emulator) will work, Part 1</vt:lpstr>
      <vt:lpstr>Make sure AVD (emulator) will work, Part 2</vt:lpstr>
      <vt:lpstr>Make sure AVD (emulator) will work, Part 3</vt:lpstr>
      <vt:lpstr>Make sure AVD (emulator) will work, Part 4</vt:lpstr>
      <vt:lpstr>Make sure AVD (emulator) will work, Part 5</vt:lpstr>
      <vt:lpstr>Type of AVD</vt:lpstr>
      <vt:lpstr>Palette</vt:lpstr>
      <vt:lpstr>Component Tree</vt:lpstr>
      <vt:lpstr>Attributes Window</vt:lpstr>
      <vt:lpstr>How to get to the Strings.xml file</vt:lpstr>
      <vt:lpstr>Translations Editor</vt:lpstr>
      <vt:lpstr>Verify Change</vt:lpstr>
      <vt:lpstr>Update TextView widget</vt:lpstr>
      <vt:lpstr>Compile and run the app</vt:lpstr>
      <vt:lpstr>Eventually, you get this…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</dc:title>
  <dc:creator>kmuldrow</dc:creator>
  <cp:lastModifiedBy>kmuldrow</cp:lastModifiedBy>
  <cp:revision>15</cp:revision>
  <dcterms:created xsi:type="dcterms:W3CDTF">2018-09-23T20:00:14Z</dcterms:created>
  <dcterms:modified xsi:type="dcterms:W3CDTF">2019-09-22T23:55:05Z</dcterms:modified>
</cp:coreProperties>
</file>