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99" r:id="rId4"/>
    <p:sldId id="298" r:id="rId5"/>
    <p:sldId id="300" r:id="rId6"/>
    <p:sldId id="303" r:id="rId7"/>
    <p:sldId id="301" r:id="rId8"/>
    <p:sldId id="304" r:id="rId9"/>
    <p:sldId id="305" r:id="rId10"/>
    <p:sldId id="306" r:id="rId11"/>
    <p:sldId id="279" r:id="rId12"/>
    <p:sldId id="307" r:id="rId13"/>
    <p:sldId id="308" r:id="rId14"/>
    <p:sldId id="293" r:id="rId15"/>
    <p:sldId id="309" r:id="rId16"/>
    <p:sldId id="280" r:id="rId17"/>
    <p:sldId id="310" r:id="rId18"/>
    <p:sldId id="311" r:id="rId19"/>
    <p:sldId id="312" r:id="rId20"/>
    <p:sldId id="292" r:id="rId21"/>
    <p:sldId id="277" r:id="rId22"/>
    <p:sldId id="281" r:id="rId23"/>
    <p:sldId id="282" r:id="rId24"/>
    <p:sldId id="297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Input, Variables,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Java code to make logo in </a:t>
            </a:r>
            <a:r>
              <a:rPr lang="en-US" dirty="0" err="1"/>
              <a:t>ActionBar</a:t>
            </a:r>
            <a:r>
              <a:rPr lang="en-US" dirty="0"/>
              <a:t> permanent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4447786" cy="3581401"/>
          </a:xfrm>
        </p:spPr>
        <p:txBody>
          <a:bodyPr>
            <a:normAutofit/>
          </a:bodyPr>
          <a:lstStyle/>
          <a:p>
            <a:r>
              <a:rPr lang="en-US" sz="2400" dirty="0"/>
              <a:t>Without adding Java code, the icon in the </a:t>
            </a:r>
            <a:r>
              <a:rPr lang="en-US" sz="2400" dirty="0" err="1"/>
              <a:t>ActionBar</a:t>
            </a:r>
            <a:r>
              <a:rPr lang="en-US" sz="2400" dirty="0"/>
              <a:t> is only a preview and will not appear when app runs.</a:t>
            </a:r>
          </a:p>
          <a:p>
            <a:r>
              <a:rPr lang="en-US" sz="2400" dirty="0"/>
              <a:t>Add the lines of code in the green box to the </a:t>
            </a:r>
            <a:r>
              <a:rPr lang="en-US" sz="2400" dirty="0" err="1"/>
              <a:t>onCreate</a:t>
            </a:r>
            <a:r>
              <a:rPr lang="en-US" sz="2400" dirty="0"/>
              <a:t> method in the MainActivity.java file.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6A495C-ED44-4474-B3D8-CAC7EAF55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1171" y="1769701"/>
            <a:ext cx="6629326" cy="3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4447786" cy="4170783"/>
          </a:xfrm>
        </p:spPr>
        <p:txBody>
          <a:bodyPr>
            <a:noAutofit/>
          </a:bodyPr>
          <a:lstStyle/>
          <a:p>
            <a:r>
              <a:rPr lang="en-US" sz="4000" dirty="0"/>
              <a:t>Open the Translations Editor</a:t>
            </a:r>
          </a:p>
          <a:p>
            <a:r>
              <a:rPr lang="en-US" sz="4000" dirty="0"/>
              <a:t>Add the keys in the table on the right: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3898A8-8F27-4E7B-A43A-3142D809F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9759" y="1859237"/>
            <a:ext cx="6962192" cy="31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40"/>
            <a:ext cx="9601200" cy="707374"/>
          </a:xfrm>
        </p:spPr>
        <p:txBody>
          <a:bodyPr/>
          <a:lstStyle/>
          <a:p>
            <a:r>
              <a:rPr lang="en-US" dirty="0"/>
              <a:t>Add a Text View widget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862" y="1196545"/>
            <a:ext cx="4148480" cy="5229422"/>
          </a:xfrm>
        </p:spPr>
        <p:txBody>
          <a:bodyPr>
            <a:noAutofit/>
          </a:bodyPr>
          <a:lstStyle/>
          <a:p>
            <a:r>
              <a:rPr lang="en-US" sz="3200" dirty="0"/>
              <a:t>Drag and drop a Text View widget into the emulator</a:t>
            </a:r>
          </a:p>
          <a:p>
            <a:r>
              <a:rPr lang="en-US" sz="3200" dirty="0"/>
              <a:t>Change values of the attributes in the boxes in the picture on the right.</a:t>
            </a:r>
          </a:p>
          <a:p>
            <a:r>
              <a:rPr lang="en-US" sz="3200" dirty="0"/>
              <a:t>But there’s one more…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44427-E4F9-4118-9C4F-5ABE70F2F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6342" y="1196545"/>
            <a:ext cx="6633682" cy="49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869587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Layout_Margin</a:t>
            </a:r>
            <a:r>
              <a:rPr lang="en-US" dirty="0"/>
              <a:t> attribute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862" y="1196545"/>
            <a:ext cx="4148480" cy="5229422"/>
          </a:xfrm>
        </p:spPr>
        <p:txBody>
          <a:bodyPr>
            <a:noAutofit/>
          </a:bodyPr>
          <a:lstStyle/>
          <a:p>
            <a:r>
              <a:rPr lang="en-US" sz="3200" dirty="0"/>
              <a:t>Can be used to set margins on all sides of a widget whatever sides you want.</a:t>
            </a:r>
          </a:p>
          <a:p>
            <a:r>
              <a:rPr lang="en-US" sz="3200" dirty="0"/>
              <a:t>Set Top margin to 15dp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8CE2C8-3929-4DB0-834D-36465B80C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2315" y="1196544"/>
            <a:ext cx="6601780" cy="49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40"/>
            <a:ext cx="9601200" cy="786298"/>
          </a:xfrm>
        </p:spPr>
        <p:txBody>
          <a:bodyPr/>
          <a:lstStyle/>
          <a:p>
            <a:r>
              <a:rPr lang="en-US" dirty="0"/>
              <a:t>Add Number Text Field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862" y="1196545"/>
            <a:ext cx="4148480" cy="5229422"/>
          </a:xfrm>
        </p:spPr>
        <p:txBody>
          <a:bodyPr>
            <a:noAutofit/>
          </a:bodyPr>
          <a:lstStyle/>
          <a:p>
            <a:r>
              <a:rPr lang="en-US" sz="3200" dirty="0"/>
              <a:t>Drag and drop a Number control onto the emulator</a:t>
            </a:r>
          </a:p>
          <a:p>
            <a:r>
              <a:rPr lang="en-US" sz="3200" dirty="0"/>
              <a:t>Change attribute values in boxes in picture on the right.</a:t>
            </a:r>
          </a:p>
          <a:p>
            <a:r>
              <a:rPr lang="en-US" sz="3200" dirty="0"/>
              <a:t>But there’s more…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FD061B-8E0E-4151-B2F0-685982D9D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0976" y="1017037"/>
            <a:ext cx="6598857" cy="4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40"/>
            <a:ext cx="9869648" cy="786298"/>
          </a:xfrm>
        </p:spPr>
        <p:txBody>
          <a:bodyPr>
            <a:normAutofit/>
          </a:bodyPr>
          <a:lstStyle/>
          <a:p>
            <a:r>
              <a:rPr lang="en-US" dirty="0"/>
              <a:t>Change gravity attribute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583" y="1017038"/>
            <a:ext cx="4148480" cy="5229422"/>
          </a:xfrm>
        </p:spPr>
        <p:txBody>
          <a:bodyPr>
            <a:noAutofit/>
          </a:bodyPr>
          <a:lstStyle/>
          <a:p>
            <a:r>
              <a:rPr lang="en-US" sz="3200" dirty="0"/>
              <a:t>Determines position of text for hint inside the Number Text Field</a:t>
            </a:r>
          </a:p>
          <a:p>
            <a:r>
              <a:rPr lang="en-US" sz="3200" dirty="0"/>
              <a:t>Select </a:t>
            </a:r>
            <a:r>
              <a:rPr lang="en-US" sz="3200" b="1" dirty="0" err="1"/>
              <a:t>center_horizontal</a:t>
            </a:r>
            <a:endParaRPr lang="en-US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FD061B-8E0E-4151-B2F0-685982D9D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9365" y="1145141"/>
            <a:ext cx="6598857" cy="4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6821-1FBD-4386-AC7A-2E5529C1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7220"/>
            <a:ext cx="9601200" cy="76044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RadioGroup</a:t>
            </a:r>
            <a:r>
              <a:rPr lang="en-US" dirty="0"/>
              <a:t> and </a:t>
            </a:r>
            <a:r>
              <a:rPr lang="en-US" dirty="0" err="1"/>
              <a:t>RadioButtons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80F0C-D667-464D-9B7B-DEB05B11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3" y="1365055"/>
            <a:ext cx="5187821" cy="4127890"/>
          </a:xfrm>
        </p:spPr>
        <p:txBody>
          <a:bodyPr>
            <a:normAutofit/>
          </a:bodyPr>
          <a:lstStyle/>
          <a:p>
            <a:r>
              <a:rPr lang="en-US" sz="2800" dirty="0"/>
              <a:t>Drag and drop a </a:t>
            </a:r>
            <a:r>
              <a:rPr lang="en-US" sz="2800" dirty="0" err="1"/>
              <a:t>RadioGroup</a:t>
            </a:r>
            <a:r>
              <a:rPr lang="en-US" sz="2800" dirty="0"/>
              <a:t> on to the emulator</a:t>
            </a:r>
          </a:p>
          <a:p>
            <a:r>
              <a:rPr lang="en-US" sz="2800" dirty="0"/>
              <a:t>Drag and Drop two radio buttons </a:t>
            </a:r>
            <a:r>
              <a:rPr lang="en-US" sz="2800" b="1" dirty="0"/>
              <a:t>below the </a:t>
            </a:r>
            <a:r>
              <a:rPr lang="en-US" sz="2800" b="1" dirty="0" err="1"/>
              <a:t>RadioGroup</a:t>
            </a:r>
            <a:r>
              <a:rPr lang="en-US" sz="2800" b="1" dirty="0"/>
              <a:t> in the Component Tree</a:t>
            </a:r>
          </a:p>
          <a:p>
            <a:pPr lvl="1"/>
            <a:r>
              <a:rPr lang="en-US" sz="2800" b="1" dirty="0"/>
              <a:t>DO NOT</a:t>
            </a:r>
            <a:r>
              <a:rPr lang="en-US" sz="2800" dirty="0"/>
              <a:t> drag and drop the Radio Buttons onto the emulator.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807C7-89C4-4F1F-BFB7-5758C40F9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4427" y="1296955"/>
            <a:ext cx="5834629" cy="4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9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2A89-27BF-4885-8F33-5CC5E57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2127"/>
            <a:ext cx="9601200" cy="1126222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attributes of each radio button as shown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95C9B-1D46-4B43-8A4D-C1F19D8D1E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424" y="1402202"/>
            <a:ext cx="5383249" cy="40535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443E7-1AB1-4D1D-9F34-618194A77B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029" y="1402202"/>
            <a:ext cx="5383249" cy="40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D96C-7093-4B8A-98B8-EFF24E9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40" y="300606"/>
            <a:ext cx="9601200" cy="689994"/>
          </a:xfrm>
        </p:spPr>
        <p:txBody>
          <a:bodyPr/>
          <a:lstStyle/>
          <a:p>
            <a:r>
              <a:rPr lang="en-US" dirty="0"/>
              <a:t>Add a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474F9-E78B-4A8D-9470-DBCC6472CF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910" y="1069942"/>
            <a:ext cx="5501373" cy="41272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B16FFB-AF36-46CD-8EBD-CE1816EA0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972" y="1069942"/>
            <a:ext cx="5493523" cy="41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D96C-7093-4B8A-98B8-EFF24E9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1" y="304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Text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C3EB3F-80AB-47A2-945C-1C20BA64D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558" y="1083905"/>
            <a:ext cx="6906237" cy="5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698383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convert to Relative Layout):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63A33-3B54-451D-ACBA-46F8DC7D1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93" y="1438712"/>
            <a:ext cx="8689814" cy="53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6393-C8A1-425F-A16D-6A7C55EF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0784"/>
            <a:ext cx="9601200" cy="629816"/>
          </a:xfrm>
        </p:spPr>
        <p:txBody>
          <a:bodyPr>
            <a:normAutofit fontScale="90000"/>
          </a:bodyPr>
          <a:lstStyle/>
          <a:p>
            <a:r>
              <a:rPr lang="en-US" dirty="0"/>
              <a:t>Add the following code to MainActivity.java: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63784-8DBC-4420-8592-FA1BF517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02" y="990600"/>
            <a:ext cx="7474949" cy="56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A52-B291-455F-BC80-422F0F52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45" y="312575"/>
            <a:ext cx="9601200" cy="1485900"/>
          </a:xfrm>
        </p:spPr>
        <p:txBody>
          <a:bodyPr/>
          <a:lstStyle/>
          <a:p>
            <a:r>
              <a:rPr lang="en-US" dirty="0"/>
              <a:t>Now add the code in the box (some will appear automatically):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1C09E-E4E1-418D-BE8E-BFED435F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15" y="1635389"/>
            <a:ext cx="8129247" cy="49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6F3C9-20FA-44BE-8E55-8E735C7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5253"/>
            <a:ext cx="10041294" cy="658446"/>
          </a:xfrm>
        </p:spPr>
        <p:txBody>
          <a:bodyPr>
            <a:normAutofit fontScale="90000"/>
          </a:bodyPr>
          <a:lstStyle/>
          <a:p>
            <a:r>
              <a:rPr lang="en-US" dirty="0"/>
              <a:t>Add if-else statements and Toast notification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F21DB-7BAE-457C-9263-BB667669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079" y="933699"/>
            <a:ext cx="3976396" cy="5830995"/>
          </a:xfrm>
        </p:spPr>
        <p:txBody>
          <a:bodyPr>
            <a:noAutofit/>
          </a:bodyPr>
          <a:lstStyle/>
          <a:p>
            <a:r>
              <a:rPr lang="en-US" sz="2400" dirty="0"/>
              <a:t>If-else statements make decisions</a:t>
            </a:r>
          </a:p>
          <a:p>
            <a:pPr lvl="1"/>
            <a:r>
              <a:rPr lang="en-US" sz="2400" dirty="0" err="1"/>
              <a:t>isChecked</a:t>
            </a:r>
            <a:r>
              <a:rPr lang="en-US" sz="2400" dirty="0"/>
              <a:t>() returns TRUE if radio button is checked</a:t>
            </a:r>
          </a:p>
          <a:p>
            <a:r>
              <a:rPr lang="en-US" sz="2400" dirty="0"/>
              <a:t>Toast acts like a pop-up</a:t>
            </a:r>
          </a:p>
          <a:p>
            <a:pPr lvl="1"/>
            <a:r>
              <a:rPr lang="en-US" sz="2400" dirty="0"/>
              <a:t>Fades in and out automatically</a:t>
            </a:r>
          </a:p>
          <a:p>
            <a:pPr lvl="1"/>
            <a:r>
              <a:rPr lang="en-US" sz="2400" dirty="0"/>
              <a:t>Needs three parameters:</a:t>
            </a:r>
          </a:p>
          <a:p>
            <a:pPr lvl="2"/>
            <a:r>
              <a:rPr lang="en-US" sz="2200" dirty="0"/>
              <a:t>Context</a:t>
            </a:r>
          </a:p>
          <a:p>
            <a:pPr lvl="2"/>
            <a:r>
              <a:rPr lang="en-US" sz="2200" dirty="0"/>
              <a:t>Text message</a:t>
            </a:r>
          </a:p>
          <a:p>
            <a:pPr lvl="2"/>
            <a:r>
              <a:rPr lang="en-US" sz="2200" dirty="0"/>
              <a:t>Duration (LENGTH_LONG or LENGTH_SHORT)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88425-A71D-4063-A107-5C339F593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3475" y="1956038"/>
            <a:ext cx="7381643" cy="27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E21-CF06-419F-89E7-D859307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>
            <a:normAutofit/>
          </a:bodyPr>
          <a:lstStyle/>
          <a:p>
            <a:r>
              <a:rPr lang="en-US" dirty="0"/>
              <a:t>Add the code in the box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F4CC9-2F7D-4570-A4BC-3BB2D33A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58" y="990600"/>
            <a:ext cx="1054678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0C1C-0067-4C83-B31F-BC084E56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65145"/>
            <a:ext cx="9601200" cy="835090"/>
          </a:xfrm>
        </p:spPr>
        <p:txBody>
          <a:bodyPr/>
          <a:lstStyle/>
          <a:p>
            <a:r>
              <a:rPr lang="en-US" dirty="0"/>
              <a:t>Output Samples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4FECD0-0F0C-4B76-B72C-81C196084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5249" y="1026367"/>
            <a:ext cx="2967135" cy="537153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13BE46-8B43-4A07-A90B-0BBA4F44AD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3153" y="1026367"/>
            <a:ext cx="3170219" cy="53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0C1C-0067-4C83-B31F-BC084E56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65145"/>
            <a:ext cx="9601200" cy="835090"/>
          </a:xfrm>
        </p:spPr>
        <p:txBody>
          <a:bodyPr/>
          <a:lstStyle/>
          <a:p>
            <a:r>
              <a:rPr lang="en-US" dirty="0"/>
              <a:t>Output Samples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2DCB6A-F876-415B-B2D4-E0D381F885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3686" y="1385276"/>
            <a:ext cx="2782043" cy="520757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2F7B7-C01F-461C-8C11-733B193FE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6088" y="1385276"/>
            <a:ext cx="2782043" cy="51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C102F6-C67C-4D61-BA4F-B03895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5772"/>
            <a:ext cx="9601200" cy="664828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 to add a Launcher Icon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841EA-C8D2-4C2C-B2B9-6EC5BD59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209" y="1396765"/>
            <a:ext cx="5079534" cy="4504765"/>
          </a:xfrm>
        </p:spPr>
        <p:txBody>
          <a:bodyPr>
            <a:normAutofit/>
          </a:bodyPr>
          <a:lstStyle/>
          <a:p>
            <a:r>
              <a:rPr lang="en-US" sz="2800" dirty="0"/>
              <a:t>Download the file </a:t>
            </a:r>
            <a:r>
              <a:rPr lang="en-US" sz="2800" b="1" dirty="0"/>
              <a:t>ic_launcher_weight.png</a:t>
            </a:r>
            <a:r>
              <a:rPr lang="en-US" sz="2800" dirty="0"/>
              <a:t> to your computer.</a:t>
            </a:r>
          </a:p>
          <a:p>
            <a:r>
              <a:rPr lang="en-US" sz="2800" dirty="0"/>
              <a:t>In the Android Project view, highlight the </a:t>
            </a:r>
            <a:r>
              <a:rPr lang="en-US" sz="2800" b="1" dirty="0"/>
              <a:t>activity_main.xml</a:t>
            </a:r>
            <a:r>
              <a:rPr lang="en-US" sz="2800" dirty="0"/>
              <a:t> file and right click on it.</a:t>
            </a:r>
          </a:p>
          <a:p>
            <a:r>
              <a:rPr lang="en-US" sz="2800" dirty="0"/>
              <a:t>In the menu bar, click the following sequence:</a:t>
            </a:r>
          </a:p>
          <a:p>
            <a:pPr lvl="1"/>
            <a:r>
              <a:rPr lang="en-US" sz="2800" b="1" dirty="0"/>
              <a:t>File-&gt;New-&gt;Image Asset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F4AC53D-033B-4976-B836-FA813C675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2007" y="1396765"/>
            <a:ext cx="4133238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2DA-6B5F-4B7B-BDC9-A073E025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>
            <a:normAutofit/>
          </a:bodyPr>
          <a:lstStyle/>
          <a:p>
            <a:r>
              <a:rPr lang="en-US" dirty="0"/>
              <a:t>Configure Image Asset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1B73-28A7-4759-9170-7CD708A79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763" y="1161871"/>
            <a:ext cx="4447786" cy="51634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Will use Android icons by default</a:t>
            </a:r>
          </a:p>
          <a:p>
            <a:r>
              <a:rPr lang="en-US" sz="2400" dirty="0"/>
              <a:t>To add a custom icon, do the following:</a:t>
            </a:r>
          </a:p>
          <a:p>
            <a:pPr lvl="1"/>
            <a:r>
              <a:rPr lang="en-US" sz="2400" dirty="0"/>
              <a:t>Click the three dots next to the </a:t>
            </a:r>
            <a:r>
              <a:rPr lang="en-US" sz="2400" b="1" dirty="0"/>
              <a:t>Path</a:t>
            </a:r>
            <a:r>
              <a:rPr lang="en-US" sz="2400" dirty="0"/>
              <a:t> box.</a:t>
            </a:r>
          </a:p>
          <a:p>
            <a:pPr lvl="1"/>
            <a:r>
              <a:rPr lang="en-US" sz="2400" dirty="0"/>
              <a:t>Navigate to the location of the </a:t>
            </a:r>
            <a:r>
              <a:rPr lang="en-US" sz="2400" b="1" dirty="0"/>
              <a:t>ic_launcher_weight.png</a:t>
            </a:r>
            <a:r>
              <a:rPr lang="en-US" sz="2400" dirty="0"/>
              <a:t> file and select it. Then click OK.</a:t>
            </a:r>
          </a:p>
          <a:p>
            <a:pPr lvl="1"/>
            <a:r>
              <a:rPr lang="en-US" sz="2400" dirty="0"/>
              <a:t>Select </a:t>
            </a:r>
            <a:r>
              <a:rPr lang="en-US" sz="2400" b="1" dirty="0"/>
              <a:t>Yes</a:t>
            </a:r>
            <a:r>
              <a:rPr lang="en-US" sz="2400" dirty="0"/>
              <a:t> in the Trim area.</a:t>
            </a:r>
          </a:p>
          <a:p>
            <a:pPr lvl="1"/>
            <a:r>
              <a:rPr lang="en-US" sz="2400" dirty="0"/>
              <a:t>See next slide for what happens.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582422-1661-4B52-BDD3-4026AA6CB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0549" y="1161871"/>
            <a:ext cx="6732640" cy="46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0694-9245-4990-A374-2F63DF18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Window now looks like this. Click Next.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1FF69EC-430D-4B6B-882C-7D7F5D45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11" y="990600"/>
            <a:ext cx="7890512" cy="54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9601200" cy="723122"/>
          </a:xfrm>
        </p:spPr>
        <p:txBody>
          <a:bodyPr/>
          <a:lstStyle/>
          <a:p>
            <a:r>
              <a:rPr lang="en-US" dirty="0"/>
              <a:t>Mipmap folders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004" y="2082282"/>
            <a:ext cx="4447786" cy="1677956"/>
          </a:xfrm>
        </p:spPr>
        <p:txBody>
          <a:bodyPr/>
          <a:lstStyle/>
          <a:p>
            <a:r>
              <a:rPr lang="en-US" dirty="0"/>
              <a:t>Different icons will be placed in different mipmap subfolders based on their size.</a:t>
            </a:r>
          </a:p>
          <a:p>
            <a:r>
              <a:rPr lang="en-US" dirty="0"/>
              <a:t>Click Finish.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53159D6-28C2-490C-8E95-7BA6CDB9F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6122" y="1259635"/>
            <a:ext cx="6365462" cy="44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9601200" cy="723122"/>
          </a:xfrm>
        </p:spPr>
        <p:txBody>
          <a:bodyPr/>
          <a:lstStyle/>
          <a:p>
            <a:r>
              <a:rPr lang="en-US" dirty="0"/>
              <a:t>Mipmap folders (again)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8334" y="1751044"/>
            <a:ext cx="4957665" cy="3315478"/>
          </a:xfrm>
        </p:spPr>
        <p:txBody>
          <a:bodyPr>
            <a:normAutofit/>
          </a:bodyPr>
          <a:lstStyle/>
          <a:p>
            <a:r>
              <a:rPr lang="en-US" sz="2800" dirty="0"/>
              <a:t>When a custom icon is added by using Image Asset, it is renamed </a:t>
            </a:r>
            <a:r>
              <a:rPr lang="en-US" sz="2800" b="1" dirty="0"/>
              <a:t>ic_launcher.jpg</a:t>
            </a:r>
            <a:r>
              <a:rPr lang="en-US" sz="2800" dirty="0"/>
              <a:t>, regardless of previous file 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D3277-96D5-45F4-BEEE-A3475B5BC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698" y="1620355"/>
            <a:ext cx="3587620" cy="42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68086"/>
          </a:xfrm>
        </p:spPr>
        <p:txBody>
          <a:bodyPr/>
          <a:lstStyle/>
          <a:p>
            <a:r>
              <a:rPr lang="en-US" dirty="0"/>
              <a:t>Change theme to </a:t>
            </a:r>
            <a:r>
              <a:rPr lang="en-US" b="1" dirty="0" err="1"/>
              <a:t>Holo.Light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AEDC5-1B94-476B-BD0B-198EB00FE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115736"/>
            <a:ext cx="4622448" cy="48320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DCEB9-8587-4B8A-891E-A59E96665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383627"/>
            <a:ext cx="5879164" cy="40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10565934" cy="868086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styles.xml to “</a:t>
            </a:r>
            <a:r>
              <a:rPr lang="en-US" dirty="0" err="1"/>
              <a:t>Theme.AppCompat.Light</a:t>
            </a:r>
            <a:r>
              <a:rPr lang="en-US" dirty="0"/>
              <a:t>”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B36CF-2C82-40AF-B299-DA68C80DB8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891" y="2076281"/>
            <a:ext cx="6201382" cy="183137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46C5DC-14EC-4DC1-8099-0FC820064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2945" y="1115736"/>
            <a:ext cx="4941329" cy="52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87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540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COSP230  Ch. 4</vt:lpstr>
      <vt:lpstr>Start of Project (Delete HelloWorld text, select Nexus 5, convert to Relative Layout):</vt:lpstr>
      <vt:lpstr>Prepare to add a Launcher Icon</vt:lpstr>
      <vt:lpstr>Configure Image Asset window</vt:lpstr>
      <vt:lpstr>Window now looks like this. Click Next.</vt:lpstr>
      <vt:lpstr>Mipmap folders</vt:lpstr>
      <vt:lpstr>Mipmap folders (again)</vt:lpstr>
      <vt:lpstr>Change theme to Holo.Light</vt:lpstr>
      <vt:lpstr>Change styles.xml to “Theme.AppCompat.Light”</vt:lpstr>
      <vt:lpstr>Add Java code to make logo in ActionBar permanent</vt:lpstr>
      <vt:lpstr>Add keys in Translations Editor</vt:lpstr>
      <vt:lpstr>Add a Text View widget</vt:lpstr>
      <vt:lpstr>Change the Layout_Margin attribute</vt:lpstr>
      <vt:lpstr>Add Number Text Field control</vt:lpstr>
      <vt:lpstr>Change gravity attribute</vt:lpstr>
      <vt:lpstr>Add RadioGroup and RadioButtons</vt:lpstr>
      <vt:lpstr>Change attributes of each radio button as shown below:</vt:lpstr>
      <vt:lpstr>Add a button</vt:lpstr>
      <vt:lpstr>Add a Text View</vt:lpstr>
      <vt:lpstr>Add the following code to MainActivity.java:</vt:lpstr>
      <vt:lpstr>Now add the code in the box (some will appear automatically):</vt:lpstr>
      <vt:lpstr>Add if-else statements and Toast notification</vt:lpstr>
      <vt:lpstr>Add the code in the box</vt:lpstr>
      <vt:lpstr>Output Samples</vt:lpstr>
      <vt:lpstr>Output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76</cp:revision>
  <dcterms:created xsi:type="dcterms:W3CDTF">2018-09-23T20:00:14Z</dcterms:created>
  <dcterms:modified xsi:type="dcterms:W3CDTF">2019-10-13T23:51:49Z</dcterms:modified>
</cp:coreProperties>
</file>