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9" r:id="rId3"/>
    <p:sldId id="263" r:id="rId4"/>
    <p:sldId id="306" r:id="rId5"/>
    <p:sldId id="279" r:id="rId6"/>
    <p:sldId id="320" r:id="rId7"/>
    <p:sldId id="321" r:id="rId8"/>
    <p:sldId id="303" r:id="rId9"/>
    <p:sldId id="301" r:id="rId10"/>
    <p:sldId id="322" r:id="rId11"/>
    <p:sldId id="314" r:id="rId12"/>
    <p:sldId id="323" r:id="rId13"/>
    <p:sldId id="324" r:id="rId14"/>
    <p:sldId id="325" r:id="rId15"/>
    <p:sldId id="326" r:id="rId16"/>
    <p:sldId id="315" r:id="rId17"/>
    <p:sldId id="316" r:id="rId18"/>
    <p:sldId id="317" r:id="rId19"/>
    <p:sldId id="318" r:id="rId20"/>
    <p:sldId id="327" r:id="rId21"/>
    <p:sldId id="304" r:id="rId22"/>
    <p:sldId id="30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DE1-8586-4515-8F6E-57CC76173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COSP230  Ch.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F37E2-5582-420B-8327-480842AF1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Splash Screens and Audio Files</a:t>
            </a:r>
          </a:p>
        </p:txBody>
      </p:sp>
    </p:spTree>
    <p:extLst>
      <p:ext uri="{BB962C8B-B14F-4D97-AF65-F5344CB8AC3E}">
        <p14:creationId xmlns:p14="http://schemas.microsoft.com/office/powerpoint/2010/main" val="2772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3A72-7B6F-47D1-B7C4-88764DA8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2217"/>
            <a:ext cx="9601200" cy="1075189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MainActivity (Delete HelloWorld text, select Nexus 5, convert to Relative Layout):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075DD-9C21-4957-91EF-F2992C48F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706" y="1505632"/>
            <a:ext cx="8380249" cy="506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6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E7B948-313E-4D75-A670-73D03A77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59" y="191277"/>
            <a:ext cx="10478278" cy="723122"/>
          </a:xfrm>
        </p:spPr>
        <p:txBody>
          <a:bodyPr>
            <a:normAutofit/>
          </a:bodyPr>
          <a:lstStyle/>
          <a:p>
            <a:r>
              <a:rPr lang="en-US" dirty="0"/>
              <a:t>Update SplashActivity.java again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D7753E-2190-4B46-9096-1D620CE5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4146" y="1091680"/>
            <a:ext cx="3856653" cy="5645021"/>
          </a:xfrm>
        </p:spPr>
        <p:txBody>
          <a:bodyPr>
            <a:normAutofit/>
          </a:bodyPr>
          <a:lstStyle/>
          <a:p>
            <a:r>
              <a:rPr lang="en-US" sz="2800" dirty="0"/>
              <a:t>Add the line of code in the green box to ensure new activity is displayed after splash screen times out.</a:t>
            </a:r>
          </a:p>
          <a:p>
            <a:r>
              <a:rPr lang="en-US" sz="2800" b="1" dirty="0"/>
              <a:t>NOTE:</a:t>
            </a:r>
            <a:r>
              <a:rPr lang="en-US" sz="2800" dirty="0"/>
              <a:t> I made a mistake and had to re-create my main activity. That’s why it says Main2Activity. Yours should just say MainActivity.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C60D7-E247-4678-98FC-C1732D7135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30799" y="1735493"/>
            <a:ext cx="7383621" cy="40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2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7149-0D42-47AB-A56B-0973D50F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47" y="517849"/>
            <a:ext cx="9601200" cy="629816"/>
          </a:xfrm>
        </p:spPr>
        <p:txBody>
          <a:bodyPr>
            <a:normAutofit fontScale="90000"/>
          </a:bodyPr>
          <a:lstStyle/>
          <a:p>
            <a:r>
              <a:rPr lang="en-US" dirty="0"/>
              <a:t>Add Ukulele in an ImageView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4EBA-D8DF-4F4B-A1C3-A87E48C82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7747" y="1446244"/>
            <a:ext cx="2528596" cy="5029201"/>
          </a:xfrm>
        </p:spPr>
        <p:txBody>
          <a:bodyPr/>
          <a:lstStyle/>
          <a:p>
            <a:r>
              <a:rPr lang="en-US" dirty="0"/>
              <a:t>Drag and drop an ImageView widget into the upper third of the emulator.</a:t>
            </a:r>
          </a:p>
          <a:p>
            <a:r>
              <a:rPr lang="en-US" dirty="0"/>
              <a:t>Change the attributes shown in the boxes on the right.</a:t>
            </a:r>
          </a:p>
          <a:p>
            <a:r>
              <a:rPr lang="en-US" dirty="0"/>
              <a:t>If needed, change  Layout_Margin property to 20dp on the top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4AE507-6741-4FA6-8143-9C1621CF72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50907" y="1446244"/>
            <a:ext cx="8181212" cy="50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5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2BFD-B40C-4599-B762-6262B92F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981" y="159568"/>
            <a:ext cx="9601200" cy="834530"/>
          </a:xfrm>
        </p:spPr>
        <p:txBody>
          <a:bodyPr/>
          <a:lstStyle/>
          <a:p>
            <a:r>
              <a:rPr lang="en-US" dirty="0"/>
              <a:t>Add a Button for ukulele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63C9-EC15-456D-9578-1235EEA5E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8417" y="998375"/>
            <a:ext cx="2416628" cy="5611975"/>
          </a:xfrm>
        </p:spPr>
        <p:txBody>
          <a:bodyPr/>
          <a:lstStyle/>
          <a:p>
            <a:r>
              <a:rPr lang="en-US" sz="2800" dirty="0"/>
              <a:t>Drag and drop a button into the emulator</a:t>
            </a:r>
          </a:p>
          <a:p>
            <a:r>
              <a:rPr lang="en-US" sz="2800" dirty="0"/>
              <a:t>Change the attributes in the boxes as shown on the right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E4393-F23E-4158-B53C-DEF37904C9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44948" y="998375"/>
            <a:ext cx="8405379" cy="528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5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968F-887C-433D-A1F0-26FC5409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786" y="182461"/>
            <a:ext cx="10818080" cy="715161"/>
          </a:xfrm>
        </p:spPr>
        <p:txBody>
          <a:bodyPr/>
          <a:lstStyle/>
          <a:p>
            <a:r>
              <a:rPr lang="en-US" dirty="0"/>
              <a:t>Add image and button for Drums as shown: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E4518-F1FF-4A2C-8E46-679B846284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0005" y="1835995"/>
            <a:ext cx="5721383" cy="354134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13E020-5DF4-4FF9-9F1E-F6075BBECB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3300" y="1835995"/>
            <a:ext cx="5678700" cy="354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49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D8CC-4D9B-44E2-86FE-46C9A97E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58" y="181947"/>
            <a:ext cx="10468947" cy="713792"/>
          </a:xfrm>
        </p:spPr>
        <p:txBody>
          <a:bodyPr/>
          <a:lstStyle/>
          <a:p>
            <a:r>
              <a:rPr lang="en-US" dirty="0"/>
              <a:t>Add the following code to MainActivity.java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9A63A-5439-4B6B-BB45-C25B0DB484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061" y="1756999"/>
            <a:ext cx="5572770" cy="310424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9ACD1D-A051-40EB-AD3C-6B595CA569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4714" y="1756999"/>
            <a:ext cx="5676695" cy="310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EAEF1-8213-406E-9167-BC201659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664" y="256592"/>
            <a:ext cx="10263673" cy="844420"/>
          </a:xfrm>
        </p:spPr>
        <p:txBody>
          <a:bodyPr>
            <a:normAutofit/>
          </a:bodyPr>
          <a:lstStyle/>
          <a:p>
            <a:r>
              <a:rPr lang="en-US" dirty="0"/>
              <a:t>Create raw directory for audio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BBF613-8CAC-4428-B75F-FF39A54C5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8416" y="867746"/>
            <a:ext cx="3219062" cy="5733661"/>
          </a:xfrm>
        </p:spPr>
        <p:txBody>
          <a:bodyPr>
            <a:normAutofit/>
          </a:bodyPr>
          <a:lstStyle/>
          <a:p>
            <a:r>
              <a:rPr lang="en-US" dirty="0"/>
              <a:t>In Project View, right click on res folder.</a:t>
            </a:r>
          </a:p>
          <a:p>
            <a:r>
              <a:rPr lang="en-US" dirty="0"/>
              <a:t>In menu, select the following:</a:t>
            </a:r>
          </a:p>
          <a:p>
            <a:pPr lvl="1"/>
            <a:r>
              <a:rPr lang="en-US" dirty="0"/>
              <a:t>New-&gt;Android Resource Directory</a:t>
            </a:r>
          </a:p>
          <a:p>
            <a:r>
              <a:rPr lang="en-US" dirty="0"/>
              <a:t>In New Resource Directory window, do the following</a:t>
            </a:r>
          </a:p>
          <a:p>
            <a:pPr lvl="1"/>
            <a:r>
              <a:rPr lang="en-US" dirty="0"/>
              <a:t>Type raw in Directory name field</a:t>
            </a:r>
          </a:p>
          <a:p>
            <a:pPr lvl="1"/>
            <a:r>
              <a:rPr lang="en-US" dirty="0"/>
              <a:t>Select raw from drop-down menu in Resource type field</a:t>
            </a:r>
          </a:p>
          <a:p>
            <a:pPr lvl="1"/>
            <a:r>
              <a:rPr lang="en-US" dirty="0"/>
              <a:t>Click OK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03B184-EA29-403E-BF55-CB5E0402D6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19964" y="1399219"/>
            <a:ext cx="7561697" cy="437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6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EAEF1-8213-406E-9167-BC201659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63673" cy="844420"/>
          </a:xfrm>
        </p:spPr>
        <p:txBody>
          <a:bodyPr>
            <a:normAutofit/>
          </a:bodyPr>
          <a:lstStyle/>
          <a:p>
            <a:r>
              <a:rPr lang="en-US" dirty="0"/>
              <a:t>Copy and paste audio files to raw folder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BBF613-8CAC-4428-B75F-FF39A54C5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267" y="1753512"/>
            <a:ext cx="2964053" cy="2883160"/>
          </a:xfrm>
        </p:spPr>
        <p:txBody>
          <a:bodyPr>
            <a:normAutofit/>
          </a:bodyPr>
          <a:lstStyle/>
          <a:p>
            <a:r>
              <a:rPr lang="en-US" sz="2800" dirty="0"/>
              <a:t>Copy each folder</a:t>
            </a:r>
          </a:p>
          <a:p>
            <a:r>
              <a:rPr lang="en-US" sz="2800" dirty="0"/>
              <a:t>Right click raw folder and select Paste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FC2D9E-7CCF-4C9C-B14E-712E543516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5466" y="1408922"/>
            <a:ext cx="3865693" cy="515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8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7B02-C985-4026-A01B-8EFCEA52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9918"/>
            <a:ext cx="9601200" cy="74178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MediaPlayer objects in onCreate()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B3E76-CD2F-481E-A08D-CCAAF0573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2392" y="1427584"/>
            <a:ext cx="3247053" cy="5150498"/>
          </a:xfrm>
        </p:spPr>
        <p:txBody>
          <a:bodyPr>
            <a:normAutofit/>
          </a:bodyPr>
          <a:lstStyle/>
          <a:p>
            <a:r>
              <a:rPr lang="en-US" dirty="0"/>
              <a:t>Two objects are created, one for each audio file</a:t>
            </a:r>
          </a:p>
          <a:p>
            <a:r>
              <a:rPr lang="en-US" dirty="0"/>
              <a:t>The create method is used to associate each object with the correct audio file from the raw folder</a:t>
            </a:r>
          </a:p>
          <a:p>
            <a:r>
              <a:rPr lang="en-US" dirty="0"/>
              <a:t>Set variable playing to 0.</a:t>
            </a:r>
          </a:p>
          <a:p>
            <a:pPr lvl="1"/>
            <a:r>
              <a:rPr lang="en-US" dirty="0"/>
              <a:t>This will be used to indicate which button was clicked.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1149A0-D745-47C4-BDF5-E81B1C30C8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78584" y="1573832"/>
            <a:ext cx="7586581" cy="37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72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421E-1A6C-429D-B987-345D7909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10283890" cy="719902"/>
          </a:xfrm>
        </p:spPr>
        <p:txBody>
          <a:bodyPr/>
          <a:lstStyle/>
          <a:p>
            <a:r>
              <a:rPr lang="en-US" dirty="0"/>
              <a:t>Add code for Ukulele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47E2-07B0-48D6-BAC4-AD3D1B4BF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094" y="855250"/>
            <a:ext cx="3097763" cy="5489566"/>
          </a:xfrm>
        </p:spPr>
        <p:txBody>
          <a:bodyPr>
            <a:normAutofit/>
          </a:bodyPr>
          <a:lstStyle/>
          <a:p>
            <a:r>
              <a:rPr lang="en-US" dirty="0"/>
              <a:t>Media player object has three states:</a:t>
            </a:r>
          </a:p>
          <a:p>
            <a:pPr lvl="1"/>
            <a:r>
              <a:rPr lang="en-US" dirty="0"/>
              <a:t>start()</a:t>
            </a:r>
          </a:p>
          <a:p>
            <a:pPr lvl="1"/>
            <a:r>
              <a:rPr lang="en-US" dirty="0"/>
              <a:t>pause()</a:t>
            </a:r>
          </a:p>
          <a:p>
            <a:pPr lvl="1"/>
            <a:r>
              <a:rPr lang="en-US" dirty="0"/>
              <a:t>stop()</a:t>
            </a:r>
          </a:p>
          <a:p>
            <a:r>
              <a:rPr lang="en-US" dirty="0"/>
              <a:t>setText()</a:t>
            </a:r>
          </a:p>
          <a:p>
            <a:pPr lvl="1"/>
            <a:r>
              <a:rPr lang="en-US" dirty="0"/>
              <a:t>Used to change text for button, just like a TextView</a:t>
            </a:r>
          </a:p>
          <a:p>
            <a:r>
              <a:rPr lang="en-US" dirty="0"/>
              <a:t>setVisibility() – makes button visible (can select) or invisible (cannot select)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96E24C-E6C0-498F-8C2D-25E88298C9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18857" y="1326728"/>
            <a:ext cx="7780079" cy="465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0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9C62-0740-42D4-9E2F-D945B5AD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Aloha Music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AD3F1-6226-48B7-91A1-41910B369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7037" y="2063232"/>
            <a:ext cx="3648269" cy="3581788"/>
          </a:xfrm>
        </p:spPr>
        <p:txBody>
          <a:bodyPr>
            <a:noAutofit/>
          </a:bodyPr>
          <a:lstStyle/>
          <a:p>
            <a:r>
              <a:rPr lang="en-US" sz="2800" dirty="0"/>
              <a:t>When you get to the Configure Activity window, replace MainActivity with </a:t>
            </a:r>
            <a:r>
              <a:rPr lang="en-US" sz="2800" b="1" dirty="0"/>
              <a:t>SplashActivity</a:t>
            </a:r>
            <a:r>
              <a:rPr lang="en-US" sz="2800" dirty="0"/>
              <a:t>.</a:t>
            </a:r>
          </a:p>
          <a:p>
            <a:r>
              <a:rPr lang="en-US" sz="2800" dirty="0"/>
              <a:t>Everything else in this process stays the same.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E02150-E3BF-419E-9349-6982652B03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98462" y="1428749"/>
            <a:ext cx="6678191" cy="49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1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421E-1A6C-429D-B987-345D7909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10283890" cy="719902"/>
          </a:xfrm>
        </p:spPr>
        <p:txBody>
          <a:bodyPr/>
          <a:lstStyle/>
          <a:p>
            <a:r>
              <a:rPr lang="en-US" dirty="0"/>
              <a:t>Add code for Drums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47E2-07B0-48D6-BAC4-AD3D1B4BF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094" y="855250"/>
            <a:ext cx="3097763" cy="5489566"/>
          </a:xfrm>
        </p:spPr>
        <p:txBody>
          <a:bodyPr>
            <a:normAutofit/>
          </a:bodyPr>
          <a:lstStyle/>
          <a:p>
            <a:r>
              <a:rPr lang="en-US" dirty="0"/>
              <a:t>Media player object has three states:</a:t>
            </a:r>
          </a:p>
          <a:p>
            <a:pPr lvl="1"/>
            <a:r>
              <a:rPr lang="en-US" dirty="0"/>
              <a:t>start()</a:t>
            </a:r>
          </a:p>
          <a:p>
            <a:pPr lvl="1"/>
            <a:r>
              <a:rPr lang="en-US" dirty="0"/>
              <a:t>pause()</a:t>
            </a:r>
          </a:p>
          <a:p>
            <a:pPr lvl="1"/>
            <a:r>
              <a:rPr lang="en-US" dirty="0"/>
              <a:t>stop()</a:t>
            </a:r>
          </a:p>
          <a:p>
            <a:r>
              <a:rPr lang="en-US" dirty="0"/>
              <a:t>setText()</a:t>
            </a:r>
          </a:p>
          <a:p>
            <a:pPr lvl="1"/>
            <a:r>
              <a:rPr lang="en-US" dirty="0"/>
              <a:t>Used to change text for button, just like a TextView</a:t>
            </a:r>
          </a:p>
          <a:p>
            <a:r>
              <a:rPr lang="en-US" dirty="0"/>
              <a:t>setVisibility() – makes button visible (can select) or invisible (cannot select)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2CEF52-432C-4B9C-9DDB-16AA0B9BCD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18857" y="967552"/>
            <a:ext cx="7452049" cy="522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7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9" y="331237"/>
            <a:ext cx="10758196" cy="872413"/>
          </a:xfrm>
        </p:spPr>
        <p:txBody>
          <a:bodyPr>
            <a:normAutofit fontScale="90000"/>
          </a:bodyPr>
          <a:lstStyle/>
          <a:p>
            <a:r>
              <a:rPr lang="en-US" dirty="0"/>
              <a:t>Run the app. You should get this (for 5 seconds):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C27E3-61DF-451B-B813-A72E60ED9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3946" y="1203650"/>
            <a:ext cx="2956486" cy="52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either button to hear the music:</a:t>
            </a:r>
            <a:endParaRPr lang="en-US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963522-0BB0-46A2-A42E-58671C46F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9729" y="1428750"/>
            <a:ext cx="3031980" cy="491512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4C1B-C432-4E31-8009-5B6534C9B9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49147" y="1428750"/>
            <a:ext cx="3031980" cy="49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5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3A72-7B6F-47D1-B7C4-88764DA8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2217"/>
            <a:ext cx="9601200" cy="1075189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of Project (Delete HelloWorld text, select Nexus 5, keep as Constraint Layout):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8AAF3A-4AAE-4D20-8EBE-07F026BB2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967" y="1465503"/>
            <a:ext cx="8920065" cy="510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9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291901"/>
          </a:xfrm>
        </p:spPr>
        <p:txBody>
          <a:bodyPr>
            <a:normAutofit/>
          </a:bodyPr>
          <a:lstStyle/>
          <a:p>
            <a:r>
              <a:rPr lang="en-US" dirty="0"/>
              <a:t>Add graphic files to drawable folder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C72415-2FA5-4114-B9AE-DA6510D84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3688" y="1769701"/>
            <a:ext cx="3641659" cy="3581401"/>
          </a:xfrm>
        </p:spPr>
        <p:txBody>
          <a:bodyPr>
            <a:normAutofit/>
          </a:bodyPr>
          <a:lstStyle/>
          <a:p>
            <a:r>
              <a:rPr lang="en-US" sz="2400" dirty="0"/>
              <a:t>Download the image files from the Ch 6 Images folder in Files and save to Desktop</a:t>
            </a:r>
          </a:p>
          <a:p>
            <a:r>
              <a:rPr lang="en-US" sz="2400" dirty="0"/>
              <a:t>Copy and paste the files in the green boxes into the drawable folder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EEC5A8-E5E4-49B0-B5CF-A585C1FFF2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25347" y="1338919"/>
            <a:ext cx="6346376" cy="504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0E9CB-D86B-4D83-A18E-3EDB6B08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739"/>
            <a:ext cx="9601200" cy="1318143"/>
          </a:xfrm>
        </p:spPr>
        <p:txBody>
          <a:bodyPr/>
          <a:lstStyle/>
          <a:p>
            <a:r>
              <a:rPr lang="en-US" dirty="0"/>
              <a:t>Add keys in Translations Editor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E0412-4B5E-4639-9391-69A4A4B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0739" y="1455576"/>
            <a:ext cx="2859140" cy="4170783"/>
          </a:xfrm>
        </p:spPr>
        <p:txBody>
          <a:bodyPr>
            <a:noAutofit/>
          </a:bodyPr>
          <a:lstStyle/>
          <a:p>
            <a:r>
              <a:rPr lang="en-US" sz="2800" dirty="0"/>
              <a:t>Open the Translations Editor</a:t>
            </a:r>
          </a:p>
          <a:p>
            <a:r>
              <a:rPr lang="en-US" sz="2800" dirty="0"/>
              <a:t>Add the keys in the table on the right: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214033-0B98-4D55-8454-93014757B9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70314" y="1455576"/>
            <a:ext cx="8056150" cy="30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6E82-C6CB-424F-B9F5-5E5AA3DE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742950"/>
          </a:xfrm>
        </p:spPr>
        <p:txBody>
          <a:bodyPr/>
          <a:lstStyle/>
          <a:p>
            <a:r>
              <a:rPr lang="en-US" dirty="0"/>
              <a:t>Add a TextView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AEAB-2F8B-441E-A047-7BD3CEC98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758" y="990600"/>
            <a:ext cx="3153747" cy="499751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Drag and drop a TextView widget to the top left of the screen</a:t>
            </a:r>
          </a:p>
          <a:p>
            <a:r>
              <a:rPr lang="en-US" sz="2400" dirty="0"/>
              <a:t>If you are in a Constraint Layout, don’t forget the “magic wand” button</a:t>
            </a:r>
          </a:p>
          <a:p>
            <a:r>
              <a:rPr lang="en-US" sz="2400" dirty="0"/>
              <a:t>Enter the attributes highlighted by boxes in the picture on the right</a:t>
            </a:r>
          </a:p>
          <a:p>
            <a:r>
              <a:rPr lang="en-US" sz="2400" dirty="0"/>
              <a:t>But wait…there’s more…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570F627-CF9F-4BD6-AF94-8BB30E9994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16505" y="1120543"/>
            <a:ext cx="8155253" cy="501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3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C462-5EEA-44C7-B1E0-A4DDC486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1" y="190850"/>
            <a:ext cx="11165746" cy="1143000"/>
          </a:xfrm>
        </p:spPr>
        <p:txBody>
          <a:bodyPr>
            <a:normAutofit/>
          </a:bodyPr>
          <a:lstStyle/>
          <a:p>
            <a:r>
              <a:rPr lang="en-US" dirty="0"/>
              <a:t>Background and Gravity attributes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2447EC-CD1D-4765-8543-E09ACA110D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03939" y="1016025"/>
            <a:ext cx="7238028" cy="573981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F62379-E857-4EFA-9B9C-5DDF1F5E2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0511" y="1333850"/>
            <a:ext cx="3181652" cy="388153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Change background attribute to display hawaii.png image</a:t>
            </a:r>
          </a:p>
          <a:p>
            <a:r>
              <a:rPr lang="en-US" sz="2800" dirty="0"/>
              <a:t>Change Gravity attribute so text box is in bottom and center of emulator</a:t>
            </a:r>
          </a:p>
          <a:p>
            <a:r>
              <a:rPr lang="en-US" sz="2800" dirty="0"/>
              <a:t>Image should appear as shown</a:t>
            </a:r>
          </a:p>
        </p:txBody>
      </p:sp>
    </p:spTree>
    <p:extLst>
      <p:ext uri="{BB962C8B-B14F-4D97-AF65-F5344CB8AC3E}">
        <p14:creationId xmlns:p14="http://schemas.microsoft.com/office/powerpoint/2010/main" val="304903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E7B948-313E-4D75-A670-73D03A77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8559"/>
            <a:ext cx="10478278" cy="723122"/>
          </a:xfrm>
        </p:spPr>
        <p:txBody>
          <a:bodyPr>
            <a:normAutofit/>
          </a:bodyPr>
          <a:lstStyle/>
          <a:p>
            <a:r>
              <a:rPr lang="en-US" dirty="0"/>
              <a:t>Update SplashActivity.java with TimerTask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D7753E-2190-4B46-9096-1D620CE5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094" y="1213262"/>
            <a:ext cx="3517641" cy="538348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In SplashActivity.java, do the following:</a:t>
            </a:r>
          </a:p>
          <a:p>
            <a:pPr lvl="1"/>
            <a:r>
              <a:rPr lang="en-US" sz="2800" i="0" dirty="0"/>
              <a:t>After setContentView(), create an object of the TimerTask class as shown</a:t>
            </a:r>
          </a:p>
          <a:p>
            <a:pPr lvl="2"/>
            <a:r>
              <a:rPr lang="en-US" sz="2600" dirty="0"/>
              <a:t>You may have to use </a:t>
            </a:r>
            <a:r>
              <a:rPr lang="en-US" sz="2600" b="1" dirty="0"/>
              <a:t>Alt+Enter</a:t>
            </a:r>
            <a:r>
              <a:rPr lang="en-US" sz="2600" dirty="0"/>
              <a:t> to import the proper class</a:t>
            </a:r>
          </a:p>
          <a:p>
            <a:pPr lvl="2"/>
            <a:r>
              <a:rPr lang="en-US" sz="2800" dirty="0"/>
              <a:t>Some code will automatically appear</a:t>
            </a:r>
          </a:p>
          <a:p>
            <a:pPr lvl="2"/>
            <a:r>
              <a:rPr lang="en-US" sz="2800" dirty="0"/>
              <a:t>You might need to type a semi-colon where shown</a:t>
            </a:r>
            <a:endParaRPr lang="en-US" sz="2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D93D94-F423-4718-A291-0E0818CF35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09608" y="1829646"/>
            <a:ext cx="7171559" cy="37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9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E7B948-313E-4D75-A670-73D03A77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96" y="144625"/>
            <a:ext cx="9601200" cy="723122"/>
          </a:xfrm>
        </p:spPr>
        <p:txBody>
          <a:bodyPr>
            <a:normAutofit/>
          </a:bodyPr>
          <a:lstStyle/>
          <a:p>
            <a:r>
              <a:rPr lang="en-US" dirty="0"/>
              <a:t>Set time and add finish() method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D7753E-2190-4B46-9096-1D620CE5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7787" y="867747"/>
            <a:ext cx="3816222" cy="5990253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Create method of class time called opening.</a:t>
            </a:r>
          </a:p>
          <a:p>
            <a:r>
              <a:rPr lang="en-US" sz="2800" dirty="0"/>
              <a:t>Two parameters</a:t>
            </a:r>
          </a:p>
          <a:p>
            <a:pPr lvl="1"/>
            <a:r>
              <a:rPr lang="en-US" sz="2800" dirty="0"/>
              <a:t>task – TimerTask object </a:t>
            </a:r>
          </a:p>
          <a:p>
            <a:pPr lvl="1"/>
            <a:r>
              <a:rPr lang="en-US" sz="2800" dirty="0"/>
              <a:t>5000 – time in milliseconds</a:t>
            </a:r>
          </a:p>
          <a:p>
            <a:r>
              <a:rPr lang="en-US" sz="2800" dirty="0"/>
              <a:t>finish() method</a:t>
            </a:r>
          </a:p>
          <a:p>
            <a:pPr lvl="1"/>
            <a:r>
              <a:rPr lang="en-US" sz="2800" dirty="0"/>
              <a:t>Part of onDestroy() method that ends task and frees memory.</a:t>
            </a:r>
          </a:p>
          <a:p>
            <a:pPr lvl="1"/>
            <a:r>
              <a:rPr lang="en-US" sz="2800" dirty="0"/>
              <a:t>Called from within run()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9A985E-D6D6-4490-95FF-4CAE6CE97E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3200" y="1777908"/>
            <a:ext cx="6781286" cy="368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718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681</Words>
  <Application>Microsoft Office PowerPoint</Application>
  <PresentationFormat>Widescreen</PresentationFormat>
  <Paragraphs>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Franklin Gothic Book</vt:lpstr>
      <vt:lpstr>Crop</vt:lpstr>
      <vt:lpstr>COSP230  Ch. 6</vt:lpstr>
      <vt:lpstr>Create Aloha Music Project</vt:lpstr>
      <vt:lpstr>Start of Project (Delete HelloWorld text, select Nexus 5, keep as Constraint Layout):</vt:lpstr>
      <vt:lpstr>Add graphic files to drawable folder</vt:lpstr>
      <vt:lpstr>Add keys in Translations Editor</vt:lpstr>
      <vt:lpstr>Add a TextView widget</vt:lpstr>
      <vt:lpstr>Background and Gravity attributes</vt:lpstr>
      <vt:lpstr>Update SplashActivity.java with TimerTask</vt:lpstr>
      <vt:lpstr>Set time and add finish() method</vt:lpstr>
      <vt:lpstr>Create MainActivity (Delete HelloWorld text, select Nexus 5, convert to Relative Layout):</vt:lpstr>
      <vt:lpstr>Update SplashActivity.java again</vt:lpstr>
      <vt:lpstr>Add Ukulele in an ImageView</vt:lpstr>
      <vt:lpstr>Add a Button for ukulele</vt:lpstr>
      <vt:lpstr>Add image and button for Drums as shown:</vt:lpstr>
      <vt:lpstr>Add the following code to MainActivity.java</vt:lpstr>
      <vt:lpstr>Create raw directory for audio files</vt:lpstr>
      <vt:lpstr>Copy and paste audio files to raw folder</vt:lpstr>
      <vt:lpstr>Create MediaPlayer objects in onCreate()</vt:lpstr>
      <vt:lpstr>Add code for Ukulele button</vt:lpstr>
      <vt:lpstr>Add code for Drums button</vt:lpstr>
      <vt:lpstr>Run the app. You should get this (for 5 seconds):</vt:lpstr>
      <vt:lpstr>Click either button to hear the music: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COSP230  Ch. 1</dc:title>
  <dc:creator>kmuldrow</dc:creator>
  <cp:lastModifiedBy>kmuldrow</cp:lastModifiedBy>
  <cp:revision>115</cp:revision>
  <dcterms:created xsi:type="dcterms:W3CDTF">2018-09-23T20:00:14Z</dcterms:created>
  <dcterms:modified xsi:type="dcterms:W3CDTF">2018-10-27T22:43:55Z</dcterms:modified>
</cp:coreProperties>
</file>