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328" r:id="rId4"/>
    <p:sldId id="319" r:id="rId5"/>
    <p:sldId id="329" r:id="rId6"/>
    <p:sldId id="279" r:id="rId7"/>
    <p:sldId id="306" r:id="rId8"/>
    <p:sldId id="320" r:id="rId9"/>
    <p:sldId id="330" r:id="rId10"/>
    <p:sldId id="321" r:id="rId11"/>
    <p:sldId id="303" r:id="rId12"/>
    <p:sldId id="301" r:id="rId13"/>
    <p:sldId id="304" r:id="rId14"/>
    <p:sldId id="33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0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5EDE1-8586-4515-8F6E-57CC76173D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COSP230  Ch.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AF37E2-5582-420B-8327-480842AF10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Displaying Pictures in a </a:t>
            </a:r>
            <a:r>
              <a:rPr lang="en-US" dirty="0" err="1"/>
              <a:t>GridView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46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3C462-5EEA-44C7-B1E0-A4DDC4865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511" y="190850"/>
            <a:ext cx="11165746" cy="1143000"/>
          </a:xfrm>
        </p:spPr>
        <p:txBody>
          <a:bodyPr>
            <a:normAutofit/>
          </a:bodyPr>
          <a:lstStyle/>
          <a:p>
            <a:r>
              <a:rPr lang="en-US" dirty="0"/>
              <a:t>Add </a:t>
            </a:r>
            <a:r>
              <a:rPr lang="en-US" dirty="0" err="1"/>
              <a:t>setOnItemClickListener</a:t>
            </a:r>
            <a:r>
              <a:rPr lang="en-US" dirty="0"/>
              <a:t> for </a:t>
            </a:r>
            <a:r>
              <a:rPr lang="en-US" dirty="0" err="1"/>
              <a:t>GridView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F62379-E857-4EFA-9B9C-5DDF1F5E2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866" y="1567543"/>
            <a:ext cx="2929726" cy="3900196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/>
              <a:t>Works like </a:t>
            </a:r>
            <a:r>
              <a:rPr lang="en-US" sz="2800" dirty="0" err="1"/>
              <a:t>setOnClickListener</a:t>
            </a:r>
            <a:r>
              <a:rPr lang="en-US" sz="2800" dirty="0"/>
              <a:t> for buttons</a:t>
            </a:r>
          </a:p>
          <a:p>
            <a:r>
              <a:rPr lang="en-US" sz="2800" dirty="0" err="1"/>
              <a:t>onItemClick</a:t>
            </a:r>
            <a:r>
              <a:rPr lang="en-US" sz="2800" dirty="0"/>
              <a:t>() – takes action when image is clicked</a:t>
            </a:r>
          </a:p>
          <a:p>
            <a:r>
              <a:rPr lang="en-US" sz="2800" dirty="0" err="1"/>
              <a:t>getBaseContext</a:t>
            </a:r>
            <a:r>
              <a:rPr lang="en-US" sz="2800" dirty="0"/>
              <a:t>() – turns Toast into an </a:t>
            </a:r>
            <a:r>
              <a:rPr lang="en-US" sz="2800" dirty="0" err="1"/>
              <a:t>AlertDialog</a:t>
            </a:r>
            <a:r>
              <a:rPr lang="en-US" sz="2800" dirty="0"/>
              <a:t>.</a:t>
            </a:r>
          </a:p>
          <a:p>
            <a:r>
              <a:rPr lang="en-US" sz="2800" dirty="0" err="1"/>
              <a:t>setImageResource</a:t>
            </a:r>
            <a:r>
              <a:rPr lang="en-US" sz="2800" dirty="0"/>
              <a:t>() – indicates which image is selected.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096A65-55C0-4C8B-8DED-2F75F01684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760237" y="1982756"/>
            <a:ext cx="8315219" cy="289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037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E7B948-313E-4D75-A670-73D03A77D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8559"/>
            <a:ext cx="10478278" cy="723122"/>
          </a:xfrm>
        </p:spPr>
        <p:txBody>
          <a:bodyPr>
            <a:normAutofit/>
          </a:bodyPr>
          <a:lstStyle/>
          <a:p>
            <a:r>
              <a:rPr lang="en-US" dirty="0"/>
              <a:t>Update Image Adapter class (part 1)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5D7753E-2190-4B46-9096-1D620CE53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1094" y="1213262"/>
            <a:ext cx="3517641" cy="5383481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In the </a:t>
            </a:r>
            <a:r>
              <a:rPr lang="en-US" sz="2800" dirty="0" err="1"/>
              <a:t>ImageAdapter</a:t>
            </a:r>
            <a:r>
              <a:rPr lang="en-US" sz="2800" dirty="0"/>
              <a:t> class:</a:t>
            </a:r>
          </a:p>
          <a:p>
            <a:pPr lvl="1"/>
            <a:r>
              <a:rPr lang="en-US" sz="2800" i="0" dirty="0"/>
              <a:t>Add a private member variable of type Context named context.</a:t>
            </a:r>
          </a:p>
          <a:p>
            <a:pPr lvl="1"/>
            <a:r>
              <a:rPr lang="en-US" sz="2800" dirty="0"/>
              <a:t>Change parameter of constructor to Context c</a:t>
            </a:r>
          </a:p>
          <a:p>
            <a:pPr lvl="1"/>
            <a:r>
              <a:rPr lang="en-US" sz="2800" dirty="0"/>
              <a:t>Add context = c statement</a:t>
            </a:r>
          </a:p>
          <a:p>
            <a:pPr lvl="1"/>
            <a:r>
              <a:rPr lang="en-US" sz="2800" dirty="0"/>
              <a:t>In </a:t>
            </a:r>
            <a:r>
              <a:rPr lang="en-US" sz="2800" dirty="0" err="1"/>
              <a:t>getCount</a:t>
            </a:r>
            <a:r>
              <a:rPr lang="en-US" sz="2800" dirty="0"/>
              <a:t>, return length of array Animals.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4A4A69-181C-4A6F-B966-1CAE47F205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30828" y="1803724"/>
            <a:ext cx="700143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092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E7B948-313E-4D75-A670-73D03A77D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996" y="144625"/>
            <a:ext cx="9601200" cy="723122"/>
          </a:xfrm>
        </p:spPr>
        <p:txBody>
          <a:bodyPr>
            <a:normAutofit/>
          </a:bodyPr>
          <a:lstStyle/>
          <a:p>
            <a:r>
              <a:rPr lang="en-US" dirty="0"/>
              <a:t>Update </a:t>
            </a:r>
            <a:r>
              <a:rPr lang="en-US" dirty="0" err="1"/>
              <a:t>ImageAdapter</a:t>
            </a:r>
            <a:r>
              <a:rPr lang="en-US" dirty="0"/>
              <a:t> class (Part 2)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5D7753E-2190-4B46-9096-1D620CE53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7787" y="867747"/>
            <a:ext cx="3816222" cy="5990253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err="1"/>
              <a:t>getItem</a:t>
            </a:r>
            <a:r>
              <a:rPr lang="en-US" sz="2800" dirty="0"/>
              <a:t>() and </a:t>
            </a:r>
            <a:r>
              <a:rPr lang="en-US" sz="2800" dirty="0" err="1"/>
              <a:t>getItemId</a:t>
            </a:r>
            <a:r>
              <a:rPr lang="en-US" sz="2800" dirty="0"/>
              <a:t>() methods do not change.</a:t>
            </a:r>
          </a:p>
          <a:p>
            <a:r>
              <a:rPr lang="en-US" sz="2800" dirty="0" err="1"/>
              <a:t>getView</a:t>
            </a:r>
            <a:r>
              <a:rPr lang="en-US" sz="2800" dirty="0"/>
              <a:t>() method uses the pic object to temporarily hold each image displayed in the </a:t>
            </a:r>
            <a:r>
              <a:rPr lang="en-US" sz="2800" dirty="0" err="1"/>
              <a:t>GridView</a:t>
            </a:r>
            <a:endParaRPr lang="en-US" sz="2800" dirty="0"/>
          </a:p>
          <a:p>
            <a:r>
              <a:rPr lang="en-US" sz="2800" dirty="0"/>
              <a:t>The pic object will return a scaled, resized image.</a:t>
            </a:r>
          </a:p>
          <a:p>
            <a:pPr lvl="1"/>
            <a:r>
              <a:rPr lang="en-US" sz="2800" dirty="0"/>
              <a:t>Scale types are CENTER, CENTER_CROP, and FIT_XY.</a:t>
            </a:r>
          </a:p>
          <a:p>
            <a:pPr lvl="1"/>
            <a:r>
              <a:rPr lang="en-US" sz="2800" dirty="0" err="1"/>
              <a:t>LayoutParams</a:t>
            </a:r>
            <a:r>
              <a:rPr lang="en-US" sz="2800" dirty="0"/>
              <a:t> are width and height, in that order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A9E115F-65EB-4016-94D6-684D552824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2260" y="1469511"/>
            <a:ext cx="7245396" cy="391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171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C14A5-D4C1-42E9-BF98-22CC602D4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39" y="331237"/>
            <a:ext cx="10758196" cy="872413"/>
          </a:xfrm>
        </p:spPr>
        <p:txBody>
          <a:bodyPr>
            <a:normAutofit/>
          </a:bodyPr>
          <a:lstStyle/>
          <a:p>
            <a:r>
              <a:rPr lang="en-US" dirty="0"/>
              <a:t>Run the app. You should get this: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D6E4A9-0873-4D94-A55E-906D10D1F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6057" y="1014256"/>
            <a:ext cx="3545633" cy="551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22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C14A5-D4C1-42E9-BF98-22CC602D4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02323"/>
            <a:ext cx="9601200" cy="689994"/>
          </a:xfrm>
        </p:spPr>
        <p:txBody>
          <a:bodyPr>
            <a:normAutofit/>
          </a:bodyPr>
          <a:lstStyle/>
          <a:p>
            <a:r>
              <a:rPr lang="en-US" dirty="0"/>
              <a:t>Click the pictures to get output (get 3):</a:t>
            </a:r>
            <a:endParaRPr lang="en-US" b="1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E64E9C9-AE77-41AD-B279-BA3CDABF32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85472" y="1772815"/>
            <a:ext cx="2823816" cy="4553339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9883F6A-7B06-436E-8AEF-10033AB1FC4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90346" y="1772816"/>
            <a:ext cx="2408430" cy="45545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B11D7B2-44D8-4D26-8543-06461654EF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6468" y="1614196"/>
            <a:ext cx="3119642" cy="471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467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83A72-7B6F-47D1-B7C4-88764DA88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92217"/>
            <a:ext cx="9601200" cy="1075189"/>
          </a:xfrm>
        </p:spPr>
        <p:txBody>
          <a:bodyPr>
            <a:normAutofit fontScale="90000"/>
          </a:bodyPr>
          <a:lstStyle/>
          <a:p>
            <a:r>
              <a:rPr lang="en-US" dirty="0"/>
              <a:t>Start of Project (Delete HelloWorld text, select Nexus 5, keep as Constraint Layout):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20663F-1E0E-4A6A-92B7-40C342A2B0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5606" y="1522601"/>
            <a:ext cx="9974394" cy="515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99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188F-0560-4D1D-A5E6-402186EEE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762" y="247650"/>
            <a:ext cx="11159413" cy="872023"/>
          </a:xfrm>
        </p:spPr>
        <p:txBody>
          <a:bodyPr/>
          <a:lstStyle/>
          <a:p>
            <a:r>
              <a:rPr lang="en-US" dirty="0"/>
              <a:t>Drag and Drop </a:t>
            </a:r>
            <a:r>
              <a:rPr lang="en-US" dirty="0" err="1"/>
              <a:t>GridView</a:t>
            </a:r>
            <a:r>
              <a:rPr lang="en-US" dirty="0"/>
              <a:t> from Legacy in Palette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2B6BE0-B838-40D9-98DE-4D164D0F52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4202" y="1119673"/>
            <a:ext cx="9815629" cy="495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71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39C62-0740-42D4-9E2F-D945B5AD4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914" y="233266"/>
            <a:ext cx="9601200" cy="695131"/>
          </a:xfrm>
        </p:spPr>
        <p:txBody>
          <a:bodyPr/>
          <a:lstStyle/>
          <a:p>
            <a:r>
              <a:rPr lang="en-US" dirty="0"/>
              <a:t>Update activity_main.xml for </a:t>
            </a:r>
            <a:r>
              <a:rPr lang="en-US" dirty="0" err="1"/>
              <a:t>GridView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5AD3F1-6226-48B7-91A1-41910B3698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9755" y="998375"/>
            <a:ext cx="3648269" cy="5626359"/>
          </a:xfrm>
        </p:spPr>
        <p:txBody>
          <a:bodyPr>
            <a:noAutofit/>
          </a:bodyPr>
          <a:lstStyle/>
          <a:p>
            <a:r>
              <a:rPr lang="en-US" sz="2800" dirty="0"/>
              <a:t>Replace text for current layout with </a:t>
            </a:r>
            <a:r>
              <a:rPr lang="en-US" sz="2800" dirty="0" err="1"/>
              <a:t>LinearLayout</a:t>
            </a:r>
            <a:r>
              <a:rPr lang="en-US" sz="2800" dirty="0"/>
              <a:t> as shown at right.</a:t>
            </a:r>
          </a:p>
          <a:p>
            <a:r>
              <a:rPr lang="en-US" sz="2800" dirty="0"/>
              <a:t>Add an orientation of “vertical”</a:t>
            </a:r>
          </a:p>
          <a:p>
            <a:r>
              <a:rPr lang="en-US" sz="2800" dirty="0"/>
              <a:t>Only constraints needed are shown in picture. Delete all others.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ADA3660-1040-495C-B6C8-9983C64062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88024" y="1432248"/>
            <a:ext cx="7448047" cy="399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815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39C62-0740-42D4-9E2F-D945B5AD4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914" y="233266"/>
            <a:ext cx="9601200" cy="695131"/>
          </a:xfrm>
        </p:spPr>
        <p:txBody>
          <a:bodyPr>
            <a:normAutofit fontScale="90000"/>
          </a:bodyPr>
          <a:lstStyle/>
          <a:p>
            <a:r>
              <a:rPr lang="en-US" dirty="0"/>
              <a:t>Update activity_main.xml to add </a:t>
            </a:r>
            <a:r>
              <a:rPr lang="en-US" dirty="0" err="1"/>
              <a:t>ImageView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5AD3F1-6226-48B7-91A1-41910B3698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9755" y="998375"/>
            <a:ext cx="3648269" cy="5626359"/>
          </a:xfrm>
        </p:spPr>
        <p:txBody>
          <a:bodyPr>
            <a:noAutofit/>
          </a:bodyPr>
          <a:lstStyle/>
          <a:p>
            <a:r>
              <a:rPr lang="en-US" sz="2800" dirty="0"/>
              <a:t>Add code in box as shown.</a:t>
            </a:r>
          </a:p>
          <a:p>
            <a:r>
              <a:rPr lang="en-US" sz="2800" dirty="0"/>
              <a:t>There will be an error on the </a:t>
            </a:r>
            <a:r>
              <a:rPr lang="en-US" sz="2800" dirty="0" err="1"/>
              <a:t>contentDescription</a:t>
            </a:r>
            <a:r>
              <a:rPr lang="en-US" sz="2800" dirty="0"/>
              <a:t> attribute.</a:t>
            </a:r>
          </a:p>
          <a:p>
            <a:r>
              <a:rPr lang="en-US" sz="2800" dirty="0"/>
              <a:t>We’ll fix it later.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22695A1-6196-43F4-9089-701A507B7C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88024" y="928396"/>
            <a:ext cx="6864221" cy="539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710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40E9CB-D86B-4D83-A18E-3EDB6B08D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30739"/>
            <a:ext cx="9601200" cy="1318143"/>
          </a:xfrm>
        </p:spPr>
        <p:txBody>
          <a:bodyPr/>
          <a:lstStyle/>
          <a:p>
            <a:r>
              <a:rPr lang="en-US" dirty="0"/>
              <a:t>Add keys in Translations Editor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EE0412-4B5E-4639-9391-69A4A4BC6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0739" y="1455576"/>
            <a:ext cx="2859140" cy="4170783"/>
          </a:xfrm>
        </p:spPr>
        <p:txBody>
          <a:bodyPr>
            <a:noAutofit/>
          </a:bodyPr>
          <a:lstStyle/>
          <a:p>
            <a:r>
              <a:rPr lang="en-US" sz="2800" dirty="0"/>
              <a:t>Open the Translations Editor</a:t>
            </a:r>
          </a:p>
          <a:p>
            <a:r>
              <a:rPr lang="en-US" sz="2800" dirty="0"/>
              <a:t>Add the keys in the table on the right: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D380213-6516-45D0-9756-C7DB3055B51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946557" y="1828800"/>
            <a:ext cx="7516372" cy="213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4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C14A5-D4C1-42E9-BF98-22CC602D4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49"/>
            <a:ext cx="9601200" cy="1291901"/>
          </a:xfrm>
        </p:spPr>
        <p:txBody>
          <a:bodyPr>
            <a:normAutofit/>
          </a:bodyPr>
          <a:lstStyle/>
          <a:p>
            <a:r>
              <a:rPr lang="en-US" dirty="0"/>
              <a:t>Add graphic files to drawable folder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6C72415-2FA5-4114-B9AE-DA6510D847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83688" y="1769701"/>
            <a:ext cx="3641659" cy="3581401"/>
          </a:xfrm>
        </p:spPr>
        <p:txBody>
          <a:bodyPr>
            <a:normAutofit/>
          </a:bodyPr>
          <a:lstStyle/>
          <a:p>
            <a:r>
              <a:rPr lang="en-US" sz="2400" dirty="0"/>
              <a:t>Download the image files from the Ch 7 Images folder (Endangered Species subfolder) in Files and save to Desktop</a:t>
            </a:r>
          </a:p>
          <a:p>
            <a:r>
              <a:rPr lang="en-US" sz="2400" dirty="0"/>
              <a:t>Copy and paste the files in the green boxes into the drawable folder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93A887-5B06-4B85-A001-D065C4D7FE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90999" y="1208356"/>
            <a:ext cx="5496576" cy="528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809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D6E82-C6CB-424F-B9F5-5E5AA3DE3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47650"/>
            <a:ext cx="9601200" cy="742950"/>
          </a:xfrm>
        </p:spPr>
        <p:txBody>
          <a:bodyPr/>
          <a:lstStyle/>
          <a:p>
            <a:r>
              <a:rPr lang="en-US" dirty="0"/>
              <a:t>Update java code in MainActivity.java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9AEAB-2F8B-441E-A047-7BD3CEC985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3427" y="1612303"/>
            <a:ext cx="3153747" cy="3855436"/>
          </a:xfrm>
        </p:spPr>
        <p:txBody>
          <a:bodyPr>
            <a:normAutofit/>
          </a:bodyPr>
          <a:lstStyle/>
          <a:p>
            <a:r>
              <a:rPr lang="en-US" sz="2400" dirty="0"/>
              <a:t>Add code in all colored boxes as shown</a:t>
            </a:r>
          </a:p>
          <a:p>
            <a:r>
              <a:rPr lang="en-US" sz="2400" dirty="0"/>
              <a:t>Code in red box will cause an error, but it will be fixed in next slide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02EDCA9B-E4C7-4683-8887-8D8E0F7779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790756" y="1612303"/>
            <a:ext cx="8012468" cy="312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731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D6E82-C6CB-424F-B9F5-5E5AA3DE3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47650"/>
            <a:ext cx="9601200" cy="742950"/>
          </a:xfrm>
        </p:spPr>
        <p:txBody>
          <a:bodyPr/>
          <a:lstStyle/>
          <a:p>
            <a:r>
              <a:rPr lang="en-US" dirty="0"/>
              <a:t>Define </a:t>
            </a:r>
            <a:r>
              <a:rPr lang="en-US" dirty="0" err="1"/>
              <a:t>ImageAdapter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9AEAB-2F8B-441E-A047-7BD3CEC985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4096" y="2022071"/>
            <a:ext cx="3153747" cy="2054628"/>
          </a:xfrm>
        </p:spPr>
        <p:txBody>
          <a:bodyPr>
            <a:normAutofit/>
          </a:bodyPr>
          <a:lstStyle/>
          <a:p>
            <a:r>
              <a:rPr lang="en-US" sz="2400" dirty="0"/>
              <a:t>Add code at right as shown after </a:t>
            </a:r>
            <a:r>
              <a:rPr lang="en-US" sz="2400" dirty="0" err="1"/>
              <a:t>onCreate</a:t>
            </a:r>
            <a:r>
              <a:rPr lang="en-US" sz="2400" dirty="0"/>
              <a:t> method and before end of </a:t>
            </a:r>
            <a:r>
              <a:rPr lang="en-US" sz="2400" dirty="0" err="1"/>
              <a:t>MainActivity</a:t>
            </a:r>
            <a:r>
              <a:rPr lang="en-US" sz="2400" dirty="0"/>
              <a:t> class.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9597ED0-5DE7-4827-BE84-FD1B9B1BFE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182641" y="1140784"/>
            <a:ext cx="7447345" cy="526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01897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</TotalTime>
  <Words>381</Words>
  <Application>Microsoft Office PowerPoint</Application>
  <PresentationFormat>Widescreen</PresentationFormat>
  <Paragraphs>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Franklin Gothic Book</vt:lpstr>
      <vt:lpstr>Crop</vt:lpstr>
      <vt:lpstr>COSP230  Ch. 7</vt:lpstr>
      <vt:lpstr>Start of Project (Delete HelloWorld text, select Nexus 5, keep as Constraint Layout):</vt:lpstr>
      <vt:lpstr>Drag and Drop GridView from Legacy in Palette</vt:lpstr>
      <vt:lpstr>Update activity_main.xml for GridView</vt:lpstr>
      <vt:lpstr>Update activity_main.xml to add ImageView</vt:lpstr>
      <vt:lpstr>Add keys in Translations Editor</vt:lpstr>
      <vt:lpstr>Add graphic files to drawable folder</vt:lpstr>
      <vt:lpstr>Update java code in MainActivity.java</vt:lpstr>
      <vt:lpstr>Define ImageAdapter class</vt:lpstr>
      <vt:lpstr>Add setOnItemClickListener for GridView</vt:lpstr>
      <vt:lpstr>Update Image Adapter class (part 1)</vt:lpstr>
      <vt:lpstr>Update ImageAdapter class (Part 2)</vt:lpstr>
      <vt:lpstr>Run the app. You should get this:</vt:lpstr>
      <vt:lpstr>Click the pictures to get output (get 3):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COSP230  Ch. 1</dc:title>
  <dc:creator>kmuldrow</dc:creator>
  <cp:lastModifiedBy>kmuldrow</cp:lastModifiedBy>
  <cp:revision>132</cp:revision>
  <dcterms:created xsi:type="dcterms:W3CDTF">2018-09-23T20:00:14Z</dcterms:created>
  <dcterms:modified xsi:type="dcterms:W3CDTF">2018-10-28T00:25:29Z</dcterms:modified>
</cp:coreProperties>
</file>