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45" r:id="rId3"/>
    <p:sldId id="346" r:id="rId4"/>
    <p:sldId id="347" r:id="rId5"/>
    <p:sldId id="359" r:id="rId6"/>
    <p:sldId id="279" r:id="rId7"/>
    <p:sldId id="336" r:id="rId8"/>
    <p:sldId id="348" r:id="rId9"/>
    <p:sldId id="349" r:id="rId10"/>
    <p:sldId id="363" r:id="rId11"/>
    <p:sldId id="360" r:id="rId12"/>
    <p:sldId id="361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32" r:id="rId21"/>
    <p:sldId id="333" r:id="rId22"/>
    <p:sldId id="334" r:id="rId23"/>
    <p:sldId id="335" r:id="rId24"/>
    <p:sldId id="342" r:id="rId25"/>
    <p:sldId id="304" r:id="rId26"/>
    <p:sldId id="358" r:id="rId27"/>
    <p:sldId id="343" r:id="rId28"/>
    <p:sldId id="34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5EDE1-8586-4515-8F6E-57CC76173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COSP230  Ch.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F37E2-5582-420B-8327-480842AF1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Displaying Pictures in a </a:t>
            </a:r>
            <a:r>
              <a:rPr lang="en-US" dirty="0" err="1"/>
              <a:t>GridView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4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222336"/>
            <a:ext cx="9601200" cy="692063"/>
          </a:xfrm>
        </p:spPr>
        <p:txBody>
          <a:bodyPr/>
          <a:lstStyle/>
          <a:p>
            <a:r>
              <a:rPr lang="en-US" dirty="0"/>
              <a:t>Add a </a:t>
            </a:r>
            <a:r>
              <a:rPr lang="en-US" dirty="0" err="1"/>
              <a:t>TableLayout</a:t>
            </a:r>
            <a:r>
              <a:rPr lang="en-US" dirty="0"/>
              <a:t> named photos.xml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920663" y="1208761"/>
            <a:ext cx="3250504" cy="51168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Click </a:t>
            </a:r>
            <a:r>
              <a:rPr lang="en-US" b="1" dirty="0"/>
              <a:t>File</a:t>
            </a:r>
            <a:r>
              <a:rPr lang="en-US" dirty="0"/>
              <a:t> in the menu bar, then click </a:t>
            </a:r>
            <a:r>
              <a:rPr lang="en-US" b="1" dirty="0"/>
              <a:t>New</a:t>
            </a:r>
            <a:r>
              <a:rPr lang="en-US" dirty="0"/>
              <a:t>, then click </a:t>
            </a:r>
            <a:r>
              <a:rPr lang="en-US" b="1" dirty="0"/>
              <a:t>Layout resource file</a:t>
            </a:r>
            <a:r>
              <a:rPr lang="en-US" dirty="0"/>
              <a:t>.</a:t>
            </a:r>
          </a:p>
          <a:p>
            <a:r>
              <a:rPr lang="en-US" dirty="0"/>
              <a:t>In the dialog box that appears, do the following,</a:t>
            </a:r>
          </a:p>
          <a:p>
            <a:pPr lvl="1"/>
            <a:r>
              <a:rPr lang="en-US" dirty="0"/>
              <a:t>Type </a:t>
            </a:r>
            <a:r>
              <a:rPr lang="en-US" b="1" dirty="0"/>
              <a:t>photos.xm</a:t>
            </a:r>
            <a:r>
              <a:rPr lang="en-US" dirty="0"/>
              <a:t>l in the </a:t>
            </a:r>
            <a:r>
              <a:rPr lang="en-US" b="1" dirty="0"/>
              <a:t>File name</a:t>
            </a:r>
            <a:r>
              <a:rPr lang="en-US" dirty="0"/>
              <a:t> text box</a:t>
            </a:r>
          </a:p>
          <a:p>
            <a:pPr lvl="1"/>
            <a:r>
              <a:rPr lang="en-US" dirty="0"/>
              <a:t>Type </a:t>
            </a:r>
            <a:r>
              <a:rPr lang="en-US" b="1" dirty="0" err="1"/>
              <a:t>TableLayout</a:t>
            </a:r>
            <a:r>
              <a:rPr lang="en-US" dirty="0"/>
              <a:t> in the </a:t>
            </a:r>
            <a:r>
              <a:rPr lang="en-US" b="1" dirty="0"/>
              <a:t>Root element</a:t>
            </a:r>
            <a:r>
              <a:rPr lang="en-US" dirty="0"/>
              <a:t> text box</a:t>
            </a:r>
          </a:p>
          <a:p>
            <a:pPr lvl="1"/>
            <a:r>
              <a:rPr lang="en-US" dirty="0"/>
              <a:t>Click </a:t>
            </a:r>
            <a:r>
              <a:rPr lang="en-US" b="1" dirty="0"/>
              <a:t>OK</a:t>
            </a:r>
          </a:p>
          <a:p>
            <a:r>
              <a:rPr lang="en-US" b="1" i="1" dirty="0"/>
              <a:t>Be sure this is set to Landscape mode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DE5928-DAE0-4701-9416-F986EE1005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52925" y="1589760"/>
            <a:ext cx="7556001" cy="440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5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4968"/>
            <a:ext cx="9601200" cy="81732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controls for first two rows for photos.xml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0559" y="1793558"/>
            <a:ext cx="2461364" cy="2561755"/>
          </a:xfrm>
        </p:spPr>
        <p:txBody>
          <a:bodyPr/>
          <a:lstStyle/>
          <a:p>
            <a:r>
              <a:rPr lang="en-US" dirty="0"/>
              <a:t>Click the Text tab for photos.xml</a:t>
            </a:r>
          </a:p>
          <a:p>
            <a:r>
              <a:rPr lang="en-US" dirty="0"/>
              <a:t>Within the &lt;</a:t>
            </a:r>
            <a:r>
              <a:rPr lang="en-US" dirty="0" err="1"/>
              <a:t>TableLayout</a:t>
            </a:r>
            <a:r>
              <a:rPr lang="en-US" dirty="0"/>
              <a:t>&gt; tags, enter the following XML code (continued on next slide)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7497C8-A29D-45B3-8CCA-76C51C559F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86992" y="899089"/>
            <a:ext cx="5946008" cy="575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4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4968"/>
            <a:ext cx="9601200" cy="81732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controls for last row of photos.xml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1059" y="1587496"/>
            <a:ext cx="2461364" cy="32864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Within the &lt;</a:t>
            </a:r>
            <a:r>
              <a:rPr lang="en-US" dirty="0" err="1"/>
              <a:t>TableLayout</a:t>
            </a:r>
            <a:r>
              <a:rPr lang="en-US" dirty="0"/>
              <a:t>&gt; tags and after the code from the previous slide, enter the following XML code.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857DBD-B963-413E-B6BF-91A6D9806C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30624" y="1381434"/>
            <a:ext cx="8095793" cy="393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74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222336"/>
            <a:ext cx="9601200" cy="692063"/>
          </a:xfrm>
        </p:spPr>
        <p:txBody>
          <a:bodyPr/>
          <a:lstStyle/>
          <a:p>
            <a:r>
              <a:rPr lang="en-US" dirty="0"/>
              <a:t>Add a </a:t>
            </a:r>
            <a:r>
              <a:rPr lang="en-US" dirty="0" err="1"/>
              <a:t>LinearLayout</a:t>
            </a:r>
            <a:r>
              <a:rPr lang="en-US" dirty="0"/>
              <a:t> named tours.xml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71167" y="1709802"/>
            <a:ext cx="7584335" cy="4427952"/>
          </a:xfrm>
          <a:prstGeom prst="rect">
            <a:avLst/>
          </a:prstGeom>
        </p:spPr>
      </p:pic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920663" y="1208761"/>
            <a:ext cx="3250504" cy="5116883"/>
          </a:xfrm>
        </p:spPr>
        <p:txBody>
          <a:bodyPr/>
          <a:lstStyle/>
          <a:p>
            <a:r>
              <a:rPr lang="en-US" dirty="0"/>
              <a:t>Click </a:t>
            </a:r>
            <a:r>
              <a:rPr lang="en-US" b="1" dirty="0"/>
              <a:t>File</a:t>
            </a:r>
            <a:r>
              <a:rPr lang="en-US" dirty="0"/>
              <a:t> in the menu bar, then click </a:t>
            </a:r>
            <a:r>
              <a:rPr lang="en-US" b="1" dirty="0"/>
              <a:t>New</a:t>
            </a:r>
            <a:r>
              <a:rPr lang="en-US" dirty="0"/>
              <a:t>, then click </a:t>
            </a:r>
            <a:r>
              <a:rPr lang="en-US" b="1" dirty="0"/>
              <a:t>Layout resource file</a:t>
            </a:r>
            <a:r>
              <a:rPr lang="en-US" dirty="0"/>
              <a:t>.</a:t>
            </a:r>
          </a:p>
          <a:p>
            <a:r>
              <a:rPr lang="en-US" dirty="0"/>
              <a:t>In the dialog box that appears, do the following,</a:t>
            </a:r>
          </a:p>
          <a:p>
            <a:pPr lvl="1"/>
            <a:r>
              <a:rPr lang="en-US" dirty="0"/>
              <a:t>Type </a:t>
            </a:r>
            <a:r>
              <a:rPr lang="en-US" b="1" dirty="0"/>
              <a:t>tour.xm</a:t>
            </a:r>
            <a:r>
              <a:rPr lang="en-US" dirty="0"/>
              <a:t>l in the </a:t>
            </a:r>
            <a:r>
              <a:rPr lang="en-US" b="1" dirty="0"/>
              <a:t>File name</a:t>
            </a:r>
            <a:r>
              <a:rPr lang="en-US" dirty="0"/>
              <a:t> text box</a:t>
            </a:r>
          </a:p>
          <a:p>
            <a:pPr lvl="1"/>
            <a:r>
              <a:rPr lang="en-US" dirty="0"/>
              <a:t>Type </a:t>
            </a:r>
            <a:r>
              <a:rPr lang="en-US" b="1" dirty="0" err="1"/>
              <a:t>LinearLayout</a:t>
            </a:r>
            <a:r>
              <a:rPr lang="en-US" dirty="0"/>
              <a:t> in the </a:t>
            </a:r>
            <a:r>
              <a:rPr lang="en-US" b="1" dirty="0"/>
              <a:t>Root element</a:t>
            </a:r>
            <a:r>
              <a:rPr lang="en-US" dirty="0"/>
              <a:t> text box</a:t>
            </a:r>
          </a:p>
          <a:p>
            <a:pPr lvl="1"/>
            <a:r>
              <a:rPr lang="en-US" dirty="0"/>
              <a:t>Click </a:t>
            </a:r>
            <a:r>
              <a:rPr lang="en-US" b="1" dirty="0"/>
              <a:t>OK</a:t>
            </a:r>
          </a:p>
          <a:p>
            <a:r>
              <a:rPr lang="en-US" b="1" i="1" dirty="0"/>
              <a:t>Be sure this is set to Landscape mode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1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4968"/>
            <a:ext cx="9601200" cy="817322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TextView</a:t>
            </a:r>
            <a:r>
              <a:rPr lang="en-US" dirty="0"/>
              <a:t> controls for tour.xml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0559" y="1793558"/>
            <a:ext cx="2461364" cy="2561755"/>
          </a:xfrm>
        </p:spPr>
        <p:txBody>
          <a:bodyPr/>
          <a:lstStyle/>
          <a:p>
            <a:r>
              <a:rPr lang="en-US" dirty="0"/>
              <a:t>Click the Text tab for tour.xml</a:t>
            </a:r>
          </a:p>
          <a:p>
            <a:r>
              <a:rPr lang="en-US" dirty="0"/>
              <a:t>Within the &lt;</a:t>
            </a:r>
            <a:r>
              <a:rPr lang="en-US" dirty="0" err="1"/>
              <a:t>LinearLayout</a:t>
            </a:r>
            <a:r>
              <a:rPr lang="en-US" dirty="0"/>
              <a:t>&gt; tags, enter the following XML code.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31923" y="1608891"/>
            <a:ext cx="8243095" cy="371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3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3538"/>
            <a:ext cx="9601200" cy="743989"/>
          </a:xfrm>
        </p:spPr>
        <p:txBody>
          <a:bodyPr/>
          <a:lstStyle/>
          <a:p>
            <a:r>
              <a:rPr lang="en-US" dirty="0"/>
              <a:t>Make item_detail.xml a </a:t>
            </a:r>
            <a:r>
              <a:rPr lang="en-US" dirty="0" err="1"/>
              <a:t>WebView</a:t>
            </a:r>
            <a:r>
              <a:rPr lang="en-US" dirty="0"/>
              <a:t>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459" y="1687482"/>
            <a:ext cx="2485505" cy="3308466"/>
          </a:xfrm>
        </p:spPr>
        <p:txBody>
          <a:bodyPr/>
          <a:lstStyle/>
          <a:p>
            <a:r>
              <a:rPr lang="en-US" dirty="0"/>
              <a:t>Double-click item_detail.xml in the Project List</a:t>
            </a:r>
          </a:p>
          <a:p>
            <a:r>
              <a:rPr lang="en-US" dirty="0"/>
              <a:t>Click the Text tab</a:t>
            </a:r>
          </a:p>
          <a:p>
            <a:r>
              <a:rPr lang="en-US" dirty="0"/>
              <a:t>In the line after the &lt;?xml&gt; tag, change </a:t>
            </a:r>
            <a:r>
              <a:rPr lang="en-US" dirty="0" err="1"/>
              <a:t>TextView</a:t>
            </a:r>
            <a:r>
              <a:rPr lang="en-US" dirty="0"/>
              <a:t> to </a:t>
            </a:r>
            <a:r>
              <a:rPr lang="en-US" b="1" dirty="0" err="1"/>
              <a:t>WebView</a:t>
            </a:r>
            <a:r>
              <a:rPr lang="en-US" dirty="0"/>
              <a:t>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41964" y="1465792"/>
            <a:ext cx="8822144" cy="36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2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411" y="220287"/>
            <a:ext cx="9601200" cy="719051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permissions in AndroidManifest.xml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2" y="1737360"/>
            <a:ext cx="2576944" cy="3142212"/>
          </a:xfrm>
        </p:spPr>
        <p:txBody>
          <a:bodyPr/>
          <a:lstStyle/>
          <a:p>
            <a:r>
              <a:rPr lang="en-US" sz="1800" dirty="0"/>
              <a:t>Double click AndroidManifest.xml in the Project View</a:t>
            </a:r>
          </a:p>
          <a:p>
            <a:r>
              <a:rPr lang="en-US" sz="1800" dirty="0"/>
              <a:t>Type the &lt;uses-permission&gt; tag exactly as you see it and where you see it in the box on the right.</a:t>
            </a:r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32291" y="2449696"/>
            <a:ext cx="8139114" cy="148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05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9601200" cy="727364"/>
          </a:xfrm>
        </p:spPr>
        <p:txBody>
          <a:bodyPr/>
          <a:lstStyle/>
          <a:p>
            <a:r>
              <a:rPr lang="en-US" dirty="0"/>
              <a:t>Add code to DummyContent.java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4771" y="1454439"/>
            <a:ext cx="2793076" cy="3333404"/>
          </a:xfrm>
        </p:spPr>
        <p:txBody>
          <a:bodyPr/>
          <a:lstStyle/>
          <a:p>
            <a:r>
              <a:rPr lang="en-US" dirty="0"/>
              <a:t>This class provides sample content to display in the user interface of the template.</a:t>
            </a:r>
          </a:p>
          <a:p>
            <a:r>
              <a:rPr lang="en-US" dirty="0"/>
              <a:t>Make sure the three lines of code after “static” are exactly as they appear in the box on the right.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81672" y="1802763"/>
            <a:ext cx="8478750" cy="271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1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7036"/>
            <a:ext cx="9601200" cy="594360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 code in the </a:t>
            </a:r>
            <a:r>
              <a:rPr lang="en-US" dirty="0" err="1"/>
              <a:t>DummyItem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4524" y="964276"/>
            <a:ext cx="2768138" cy="56609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code for the Web Site in the previous slide (third line you added) should have a red squiggly line under it.</a:t>
            </a:r>
          </a:p>
          <a:p>
            <a:r>
              <a:rPr lang="en-US" dirty="0"/>
              <a:t>Click on this line and a light bulb should appear.</a:t>
            </a:r>
          </a:p>
          <a:p>
            <a:r>
              <a:rPr lang="en-US" dirty="0"/>
              <a:t>In the menu for the light bulb, click “Create Constructor”.</a:t>
            </a:r>
          </a:p>
          <a:p>
            <a:r>
              <a:rPr lang="en-US" dirty="0"/>
              <a:t>The “public </a:t>
            </a:r>
            <a:r>
              <a:rPr lang="en-US" dirty="0" err="1"/>
              <a:t>DummyItem</a:t>
            </a:r>
            <a:r>
              <a:rPr lang="en-US" dirty="0"/>
              <a:t>” method with three parameters should appear.</a:t>
            </a:r>
          </a:p>
          <a:p>
            <a:r>
              <a:rPr lang="en-US" dirty="0"/>
              <a:t>Add code as needed to make it match the box on the right.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06784" y="1047403"/>
            <a:ext cx="6275317" cy="548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08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2098"/>
            <a:ext cx="9601200" cy="735677"/>
          </a:xfrm>
        </p:spPr>
        <p:txBody>
          <a:bodyPr>
            <a:normAutofit fontScale="90000"/>
          </a:bodyPr>
          <a:lstStyle/>
          <a:p>
            <a:r>
              <a:rPr lang="en-US" dirty="0"/>
              <a:t>Change code in ItemDetailFragment.java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9462" y="897775"/>
            <a:ext cx="3316778" cy="4912821"/>
          </a:xfrm>
        </p:spPr>
        <p:txBody>
          <a:bodyPr/>
          <a:lstStyle/>
          <a:p>
            <a:r>
              <a:rPr lang="en-US" dirty="0"/>
              <a:t>Open ItemDetailFragment.java</a:t>
            </a:r>
          </a:p>
          <a:p>
            <a:r>
              <a:rPr lang="en-US" dirty="0"/>
              <a:t>If needed. delete lines which displayed detail list in a </a:t>
            </a:r>
            <a:r>
              <a:rPr lang="en-US" dirty="0" err="1"/>
              <a:t>TextView</a:t>
            </a:r>
            <a:r>
              <a:rPr lang="en-US" dirty="0"/>
              <a:t>.</a:t>
            </a:r>
          </a:p>
          <a:p>
            <a:r>
              <a:rPr lang="en-US" dirty="0"/>
              <a:t>Delete import of </a:t>
            </a:r>
            <a:r>
              <a:rPr lang="en-US" dirty="0" err="1"/>
              <a:t>TextView</a:t>
            </a:r>
            <a:r>
              <a:rPr lang="en-US" dirty="0"/>
              <a:t> as in top box on the right.</a:t>
            </a:r>
          </a:p>
          <a:p>
            <a:r>
              <a:rPr lang="en-US" dirty="0"/>
              <a:t>In the </a:t>
            </a:r>
            <a:r>
              <a:rPr lang="en-US" b="1" dirty="0" err="1"/>
              <a:t>onCreateView</a:t>
            </a:r>
            <a:r>
              <a:rPr lang="en-US" dirty="0"/>
              <a:t> method, add the code in the bottom box on the right.</a:t>
            </a:r>
          </a:p>
          <a:p>
            <a:r>
              <a:rPr lang="en-US" b="1" dirty="0"/>
              <a:t>equals</a:t>
            </a:r>
            <a:r>
              <a:rPr lang="en-US" dirty="0"/>
              <a:t> method – used to see if two strings are the same.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3120877"/>
            <a:ext cx="4448175" cy="1911646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559" y="1050376"/>
            <a:ext cx="4448175" cy="163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5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879" y="190850"/>
            <a:ext cx="9601200" cy="1255734"/>
          </a:xfrm>
        </p:spPr>
        <p:txBody>
          <a:bodyPr>
            <a:normAutofit fontScale="90000"/>
          </a:bodyPr>
          <a:lstStyle/>
          <a:p>
            <a:r>
              <a:rPr lang="en-US" dirty="0"/>
              <a:t>Choose Master/Detail Flow, rather than Empty Project, when adding Activity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903" y="1580808"/>
            <a:ext cx="6578544" cy="498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77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7587-00CA-464C-BF5B-15C487A7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023" y="247650"/>
            <a:ext cx="9601200" cy="124680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New Virtual Device (Nexus 10, unless already created)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39E50-769C-449E-93AD-61B3D9563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0381" y="1782147"/>
            <a:ext cx="3912248" cy="3581401"/>
          </a:xfrm>
        </p:spPr>
        <p:txBody>
          <a:bodyPr>
            <a:normAutofit/>
          </a:bodyPr>
          <a:lstStyle/>
          <a:p>
            <a:r>
              <a:rPr lang="en-US" sz="2800" dirty="0"/>
              <a:t>In menu bar, select the following:</a:t>
            </a:r>
          </a:p>
          <a:p>
            <a:pPr lvl="1"/>
            <a:r>
              <a:rPr lang="en-US" sz="2800" dirty="0"/>
              <a:t>Tools-&gt;AVD Manager</a:t>
            </a:r>
          </a:p>
          <a:p>
            <a:r>
              <a:rPr lang="en-US" sz="2800" dirty="0"/>
              <a:t>In the window that appears, click the </a:t>
            </a:r>
            <a:r>
              <a:rPr lang="en-US" sz="2800" b="1" dirty="0"/>
              <a:t>Create Virtual Device… </a:t>
            </a:r>
            <a:r>
              <a:rPr lang="en-US" sz="2800" dirty="0"/>
              <a:t>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66C037-225D-4980-A88F-45B2C090F6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02629" y="2086148"/>
            <a:ext cx="7132526" cy="268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40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7587-00CA-464C-BF5B-15C487A7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023" y="247650"/>
            <a:ext cx="9601200" cy="825370"/>
          </a:xfrm>
        </p:spPr>
        <p:txBody>
          <a:bodyPr/>
          <a:lstStyle/>
          <a:p>
            <a:r>
              <a:rPr lang="en-US" dirty="0"/>
              <a:t>Select a Device Definition (Nexus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39E50-769C-449E-93AD-61B3D9563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0381" y="1782147"/>
            <a:ext cx="3912248" cy="3581401"/>
          </a:xfrm>
        </p:spPr>
        <p:txBody>
          <a:bodyPr>
            <a:normAutofit/>
          </a:bodyPr>
          <a:lstStyle/>
          <a:p>
            <a:r>
              <a:rPr lang="en-US" sz="2800" dirty="0"/>
              <a:t>Select Tablet in the Category area</a:t>
            </a:r>
          </a:p>
          <a:p>
            <a:r>
              <a:rPr lang="en-US" sz="2800" dirty="0"/>
              <a:t>Select Nexus 10 from the list of devices</a:t>
            </a:r>
          </a:p>
          <a:p>
            <a:r>
              <a:rPr lang="en-US" sz="2800" dirty="0"/>
              <a:t>Click Next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DC0C22-367E-404D-965E-53B922A3DA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10599" y="1269417"/>
            <a:ext cx="7351452" cy="500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05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7587-00CA-464C-BF5B-15C487A7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023" y="247650"/>
            <a:ext cx="9601200" cy="825370"/>
          </a:xfrm>
        </p:spPr>
        <p:txBody>
          <a:bodyPr/>
          <a:lstStyle/>
          <a:p>
            <a:r>
              <a:rPr lang="en-US" dirty="0"/>
              <a:t>Select System Image (Lollipop)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39E50-769C-449E-93AD-61B3D9563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0381" y="1782147"/>
            <a:ext cx="3912248" cy="3581401"/>
          </a:xfrm>
        </p:spPr>
        <p:txBody>
          <a:bodyPr>
            <a:normAutofit/>
          </a:bodyPr>
          <a:lstStyle/>
          <a:p>
            <a:r>
              <a:rPr lang="en-US" sz="2800" dirty="0"/>
              <a:t>Click the Recommended tab</a:t>
            </a:r>
          </a:p>
          <a:p>
            <a:r>
              <a:rPr lang="en-US" sz="2800" dirty="0"/>
              <a:t>Select Lollipop</a:t>
            </a:r>
          </a:p>
          <a:p>
            <a:pPr lvl="1"/>
            <a:r>
              <a:rPr lang="en-US" sz="2800" dirty="0"/>
              <a:t>You may have to download it first</a:t>
            </a:r>
          </a:p>
          <a:p>
            <a:r>
              <a:rPr lang="en-US" sz="2800" dirty="0"/>
              <a:t>Click Next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1B5F22-A5AF-4F45-82BA-2DCC2D689E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60266" y="1297934"/>
            <a:ext cx="7414967" cy="501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68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2AB5-03A7-4CCD-A8DC-0DEA7D15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898" y="387220"/>
            <a:ext cx="9601200" cy="713792"/>
          </a:xfrm>
        </p:spPr>
        <p:txBody>
          <a:bodyPr/>
          <a:lstStyle/>
          <a:p>
            <a:r>
              <a:rPr lang="en-US" dirty="0"/>
              <a:t>Click Finish to exit the AVD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DE44E9A-50DE-42E8-93F8-9E74F8778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318" y="1270513"/>
            <a:ext cx="7677646" cy="520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97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92C7-09B2-4D18-9C97-726DE9B5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8437"/>
          </a:xfrm>
        </p:spPr>
        <p:txBody>
          <a:bodyPr/>
          <a:lstStyle/>
          <a:p>
            <a:r>
              <a:rPr lang="en-US" dirty="0"/>
              <a:t>When running, select Nexus 10 API 22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928317-935C-45E7-8C58-76719C76C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541" y="1403474"/>
            <a:ext cx="6827279" cy="517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54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14A5-D4C1-42E9-BF98-22CC602D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39" y="331237"/>
            <a:ext cx="10758196" cy="872413"/>
          </a:xfrm>
        </p:spPr>
        <p:txBody>
          <a:bodyPr>
            <a:normAutofit/>
          </a:bodyPr>
          <a:lstStyle/>
          <a:p>
            <a:r>
              <a:rPr lang="en-US" dirty="0"/>
              <a:t>Run the app. You should get this: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375" y="1039090"/>
            <a:ext cx="8806923" cy="57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2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099" y="170411"/>
            <a:ext cx="9601200" cy="727364"/>
          </a:xfrm>
        </p:spPr>
        <p:txBody>
          <a:bodyPr/>
          <a:lstStyle/>
          <a:p>
            <a:r>
              <a:rPr lang="en-US" dirty="0"/>
              <a:t>Click Photos for this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692" y="1039090"/>
            <a:ext cx="8289970" cy="556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06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FC37A-D5A5-456C-B998-1F40959A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361603"/>
            <a:ext cx="9601200" cy="702425"/>
          </a:xfrm>
        </p:spPr>
        <p:txBody>
          <a:bodyPr/>
          <a:lstStyle/>
          <a:p>
            <a:r>
              <a:rPr lang="en-US" dirty="0"/>
              <a:t>Click Tour for this: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489" y="1230284"/>
            <a:ext cx="8294860" cy="529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6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3B23-D176-456F-BB22-BDBDA67C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8630"/>
            <a:ext cx="9601200" cy="748717"/>
          </a:xfrm>
        </p:spPr>
        <p:txBody>
          <a:bodyPr/>
          <a:lstStyle/>
          <a:p>
            <a:r>
              <a:rPr lang="en-US" dirty="0"/>
              <a:t>Click Web Site for this: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055" y="1180407"/>
            <a:ext cx="8358589" cy="538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3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992" y="256039"/>
            <a:ext cx="9601200" cy="1178478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Configure Activity window has default settings. Click Finish.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738" y="1571187"/>
            <a:ext cx="6889767" cy="521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14238"/>
            <a:ext cx="9601200" cy="815829"/>
          </a:xfrm>
        </p:spPr>
        <p:txBody>
          <a:bodyPr/>
          <a:lstStyle/>
          <a:p>
            <a:r>
              <a:rPr lang="en-US" dirty="0"/>
              <a:t>Java Files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4C651-BC62-4341-B230-3E44CA244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8375" y="1130067"/>
            <a:ext cx="3284376" cy="548533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ItemDetailActivity</a:t>
            </a:r>
            <a:endParaRPr lang="en-US" dirty="0"/>
          </a:p>
          <a:p>
            <a:pPr lvl="1"/>
            <a:r>
              <a:rPr lang="en-US" dirty="0"/>
              <a:t>Displays activity_item_detail.xml if smartphone is detected</a:t>
            </a:r>
          </a:p>
          <a:p>
            <a:r>
              <a:rPr lang="en-US" dirty="0" err="1"/>
              <a:t>ItemDetailFragment</a:t>
            </a:r>
            <a:endParaRPr lang="en-US" dirty="0"/>
          </a:p>
          <a:p>
            <a:pPr lvl="1"/>
            <a:r>
              <a:rPr lang="en-US" dirty="0"/>
              <a:t>Displays item_detail.xml in the detail pane of the app</a:t>
            </a:r>
          </a:p>
          <a:p>
            <a:r>
              <a:rPr lang="en-US" dirty="0" err="1"/>
              <a:t>ItemListActivity</a:t>
            </a:r>
            <a:endParaRPr lang="en-US" dirty="0"/>
          </a:p>
          <a:p>
            <a:pPr lvl="1"/>
            <a:r>
              <a:rPr lang="en-US" dirty="0"/>
              <a:t>Displays master list in a two pane mode if table is detected or launch a second activity if smaller device detected.</a:t>
            </a:r>
          </a:p>
          <a:p>
            <a:r>
              <a:rPr lang="en-US" dirty="0" err="1"/>
              <a:t>DummyContent</a:t>
            </a:r>
            <a:endParaRPr lang="en-US" dirty="0"/>
          </a:p>
          <a:p>
            <a:pPr lvl="1"/>
            <a:r>
              <a:rPr lang="en-US" dirty="0"/>
              <a:t>Provide sample code you customize to suit your app</a:t>
            </a:r>
          </a:p>
          <a:p>
            <a:pPr lvl="1"/>
            <a:r>
              <a:rPr lang="en-US" dirty="0"/>
              <a:t>Also displays items in left pane of display for selection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C35CFFD-F6B5-4D45-91F2-88A7B46FBA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06432" y="1338456"/>
            <a:ext cx="6947979" cy="341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6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6F75-602A-4313-8761-92AB1E84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853362"/>
          </a:xfrm>
        </p:spPr>
        <p:txBody>
          <a:bodyPr/>
          <a:lstStyle/>
          <a:p>
            <a:r>
              <a:rPr lang="en-US" dirty="0"/>
              <a:t>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5373-F089-4208-9BBD-23EF8BAD1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2310" y="1194317"/>
            <a:ext cx="3769568" cy="51691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activity_item_detail.xml</a:t>
            </a:r>
          </a:p>
          <a:p>
            <a:pPr lvl="1"/>
            <a:r>
              <a:rPr lang="en-US" dirty="0"/>
              <a:t>Displays a </a:t>
            </a:r>
            <a:r>
              <a:rPr lang="en-US" dirty="0" err="1"/>
              <a:t>FrameLayout</a:t>
            </a:r>
            <a:r>
              <a:rPr lang="en-US" dirty="0"/>
              <a:t> instance when a smartphone is detected.</a:t>
            </a:r>
          </a:p>
          <a:p>
            <a:r>
              <a:rPr lang="en-US" dirty="0"/>
              <a:t>item_detail.xml</a:t>
            </a:r>
          </a:p>
          <a:p>
            <a:pPr lvl="1"/>
            <a:r>
              <a:rPr lang="en-US" dirty="0"/>
              <a:t>Displays detail pane using </a:t>
            </a:r>
            <a:r>
              <a:rPr lang="en-US" dirty="0" err="1"/>
              <a:t>onCreateView</a:t>
            </a:r>
            <a:r>
              <a:rPr lang="en-US" dirty="0"/>
              <a:t>() method on smartphone or tablet.</a:t>
            </a:r>
          </a:p>
          <a:p>
            <a:r>
              <a:rPr lang="en-US" dirty="0" err="1"/>
              <a:t>item_list</a:t>
            </a:r>
            <a:r>
              <a:rPr lang="en-US" dirty="0"/>
              <a:t> (2) contains 2 files</a:t>
            </a:r>
          </a:p>
          <a:p>
            <a:pPr lvl="1"/>
            <a:r>
              <a:rPr lang="en-US" dirty="0"/>
              <a:t>item_list.xml displays master list fragment when smartphone is detected</a:t>
            </a:r>
          </a:p>
          <a:p>
            <a:pPr lvl="1"/>
            <a:r>
              <a:rPr lang="en-US" dirty="0"/>
              <a:t>Item_list.xml (w900dp) displays two-pane layout when table is </a:t>
            </a:r>
            <a:r>
              <a:rPr lang="en-US" dirty="0" err="1"/>
              <a:t>detcted</a:t>
            </a:r>
            <a:endParaRPr lang="en-US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969D61CC-C5CC-460F-A2CB-FB17903039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45553" y="1740158"/>
            <a:ext cx="6531336" cy="337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3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0E9CB-D86B-4D83-A18E-3EDB6B08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0739"/>
            <a:ext cx="9601200" cy="1318143"/>
          </a:xfrm>
        </p:spPr>
        <p:txBody>
          <a:bodyPr/>
          <a:lstStyle/>
          <a:p>
            <a:r>
              <a:rPr lang="en-US" dirty="0"/>
              <a:t>Add keys in Translations Editor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E0412-4B5E-4639-9391-69A4A4BC6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8749" y="1045783"/>
            <a:ext cx="5389914" cy="1006197"/>
          </a:xfrm>
        </p:spPr>
        <p:txBody>
          <a:bodyPr>
            <a:noAutofit/>
          </a:bodyPr>
          <a:lstStyle/>
          <a:p>
            <a:r>
              <a:rPr lang="en-US" sz="2400" dirty="0"/>
              <a:t>Open the Translations Editor</a:t>
            </a:r>
          </a:p>
          <a:p>
            <a:r>
              <a:rPr lang="en-US" sz="2400" dirty="0"/>
              <a:t>Add the keys in the table below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4504" y="2576013"/>
            <a:ext cx="10904379" cy="217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08B3-1F91-4C2A-88CE-396B4E5D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5923"/>
            <a:ext cx="9601200" cy="909734"/>
          </a:xfrm>
        </p:spPr>
        <p:txBody>
          <a:bodyPr/>
          <a:lstStyle/>
          <a:p>
            <a:r>
              <a:rPr lang="en-US" dirty="0"/>
              <a:t>Add sail.png file to drawable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435D0-4819-4A5C-A2D5-F01D2A0FA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411" y="1606527"/>
            <a:ext cx="3001027" cy="3904926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Download the barge.png, bike.png, and budapest.png files from Canvas</a:t>
            </a:r>
          </a:p>
          <a:p>
            <a:r>
              <a:rPr lang="en-US" sz="2800" dirty="0"/>
              <a:t>Copy and paste these file into the drawable folder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20437" y="1921636"/>
            <a:ext cx="8192913" cy="273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07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3918" y="234863"/>
            <a:ext cx="9601200" cy="792271"/>
          </a:xfrm>
        </p:spPr>
        <p:txBody>
          <a:bodyPr/>
          <a:lstStyle/>
          <a:p>
            <a:r>
              <a:rPr lang="en-US" dirty="0"/>
              <a:t>Add a </a:t>
            </a:r>
            <a:r>
              <a:rPr lang="en-US" dirty="0" err="1"/>
              <a:t>TableLayout</a:t>
            </a:r>
            <a:r>
              <a:rPr lang="en-US" dirty="0"/>
              <a:t> named photos.xml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908137" y="1027133"/>
            <a:ext cx="2761989" cy="5624187"/>
          </a:xfrm>
        </p:spPr>
        <p:txBody>
          <a:bodyPr/>
          <a:lstStyle/>
          <a:p>
            <a:r>
              <a:rPr lang="en-US" dirty="0"/>
              <a:t>Click </a:t>
            </a:r>
            <a:r>
              <a:rPr lang="en-US" b="1" dirty="0"/>
              <a:t>File</a:t>
            </a:r>
            <a:r>
              <a:rPr lang="en-US" dirty="0"/>
              <a:t> in the menu bar, then click </a:t>
            </a:r>
            <a:r>
              <a:rPr lang="en-US" b="1" dirty="0"/>
              <a:t>New</a:t>
            </a:r>
            <a:r>
              <a:rPr lang="en-US" dirty="0"/>
              <a:t>, then click </a:t>
            </a:r>
            <a:r>
              <a:rPr lang="en-US" b="1" dirty="0"/>
              <a:t>Layout resource file</a:t>
            </a:r>
            <a:r>
              <a:rPr lang="en-US" dirty="0"/>
              <a:t>.</a:t>
            </a:r>
          </a:p>
          <a:p>
            <a:r>
              <a:rPr lang="en-US" dirty="0"/>
              <a:t>In the dialog box that appears, do the following,</a:t>
            </a:r>
          </a:p>
          <a:p>
            <a:pPr lvl="1"/>
            <a:r>
              <a:rPr lang="en-US" dirty="0"/>
              <a:t>Type </a:t>
            </a:r>
            <a:r>
              <a:rPr lang="en-US" b="1" dirty="0"/>
              <a:t>photos.xm</a:t>
            </a:r>
            <a:r>
              <a:rPr lang="en-US" dirty="0"/>
              <a:t>l in the </a:t>
            </a:r>
            <a:r>
              <a:rPr lang="en-US" b="1" dirty="0"/>
              <a:t>File name</a:t>
            </a:r>
            <a:r>
              <a:rPr lang="en-US" dirty="0"/>
              <a:t> text box</a:t>
            </a:r>
          </a:p>
          <a:p>
            <a:pPr lvl="1"/>
            <a:r>
              <a:rPr lang="en-US" dirty="0"/>
              <a:t>Type </a:t>
            </a:r>
            <a:r>
              <a:rPr lang="en-US" b="1" dirty="0" err="1"/>
              <a:t>TableLayout</a:t>
            </a:r>
            <a:r>
              <a:rPr lang="en-US" dirty="0"/>
              <a:t> in the </a:t>
            </a:r>
            <a:r>
              <a:rPr lang="en-US" b="1" dirty="0"/>
              <a:t>Root element</a:t>
            </a:r>
            <a:r>
              <a:rPr lang="en-US" dirty="0"/>
              <a:t> text box</a:t>
            </a:r>
          </a:p>
          <a:p>
            <a:pPr lvl="1"/>
            <a:r>
              <a:rPr lang="en-US" dirty="0"/>
              <a:t>Click </a:t>
            </a:r>
            <a:r>
              <a:rPr lang="en-US" b="1" dirty="0"/>
              <a:t>OK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48112" y="1615856"/>
            <a:ext cx="7930185" cy="468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4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22336"/>
            <a:ext cx="9601200" cy="742167"/>
          </a:xfrm>
        </p:spPr>
        <p:txBody>
          <a:bodyPr/>
          <a:lstStyle/>
          <a:p>
            <a:r>
              <a:rPr lang="en-US" dirty="0"/>
              <a:t>You should get this (select Landscape):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633" y="964503"/>
            <a:ext cx="10098479" cy="575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3785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895</Words>
  <Application>Microsoft Office PowerPoint</Application>
  <PresentationFormat>Widescreen</PresentationFormat>
  <Paragraphs>99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Franklin Gothic Book</vt:lpstr>
      <vt:lpstr>Crop</vt:lpstr>
      <vt:lpstr>COSP230  Ch. 9</vt:lpstr>
      <vt:lpstr>Choose Master/Detail Flow, rather than Empty Project, when adding Activity</vt:lpstr>
      <vt:lpstr>Configure Activity window has default settings. Click Finish.</vt:lpstr>
      <vt:lpstr>Java Files</vt:lpstr>
      <vt:lpstr>Layouts</vt:lpstr>
      <vt:lpstr>Add keys in Translations Editor</vt:lpstr>
      <vt:lpstr>Add sail.png file to drawable folder</vt:lpstr>
      <vt:lpstr>Add a TableLayout named photos.xml</vt:lpstr>
      <vt:lpstr>You should get this (select Landscape):</vt:lpstr>
      <vt:lpstr>Add a TableLayout named photos.xml</vt:lpstr>
      <vt:lpstr>Create controls for first two rows for photos.xml</vt:lpstr>
      <vt:lpstr>Create controls for last row of photos.xml</vt:lpstr>
      <vt:lpstr>Add a LinearLayout named tours.xml</vt:lpstr>
      <vt:lpstr>Create TextView controls for tour.xml</vt:lpstr>
      <vt:lpstr>Make item_detail.xml a WebView layout</vt:lpstr>
      <vt:lpstr>Update permissions in AndroidManifest.xml</vt:lpstr>
      <vt:lpstr>Add code to DummyContent.java</vt:lpstr>
      <vt:lpstr>Update code in the DummyItem class</vt:lpstr>
      <vt:lpstr>Change code in ItemDetailFragment.java</vt:lpstr>
      <vt:lpstr>Create New Virtual Device (Nexus 10, unless already created)</vt:lpstr>
      <vt:lpstr>Select a Device Definition (Nexus 10)</vt:lpstr>
      <vt:lpstr>Select System Image (Lollipop)</vt:lpstr>
      <vt:lpstr>Click Finish to exit the AVD</vt:lpstr>
      <vt:lpstr>When running, select Nexus 10 API 22</vt:lpstr>
      <vt:lpstr>Run the app. You should get this:</vt:lpstr>
      <vt:lpstr>Click Photos for this</vt:lpstr>
      <vt:lpstr>Click Tour for this:</vt:lpstr>
      <vt:lpstr>Click Web Site for this: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COSP230  Ch. 1</dc:title>
  <dc:creator>kmuldrow</dc:creator>
  <cp:lastModifiedBy>kmuldrow</cp:lastModifiedBy>
  <cp:revision>183</cp:revision>
  <dcterms:created xsi:type="dcterms:W3CDTF">2018-09-23T20:00:14Z</dcterms:created>
  <dcterms:modified xsi:type="dcterms:W3CDTF">2019-11-24T03:44:04Z</dcterms:modified>
</cp:coreProperties>
</file>