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9" r:id="rId4"/>
    <p:sldId id="306" r:id="rId5"/>
    <p:sldId id="319" r:id="rId6"/>
    <p:sldId id="329" r:id="rId7"/>
    <p:sldId id="332" r:id="rId8"/>
    <p:sldId id="333" r:id="rId9"/>
    <p:sldId id="320" r:id="rId10"/>
    <p:sldId id="330" r:id="rId11"/>
    <p:sldId id="335" r:id="rId12"/>
    <p:sldId id="337" r:id="rId13"/>
    <p:sldId id="338" r:id="rId14"/>
    <p:sldId id="336" r:id="rId15"/>
    <p:sldId id="339" r:id="rId16"/>
    <p:sldId id="321" r:id="rId17"/>
    <p:sldId id="303" r:id="rId18"/>
    <p:sldId id="304" r:id="rId19"/>
    <p:sldId id="33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Add start() and stop()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470" y="1639685"/>
            <a:ext cx="3153747" cy="3372889"/>
          </a:xfrm>
        </p:spPr>
        <p:txBody>
          <a:bodyPr>
            <a:normAutofit/>
          </a:bodyPr>
          <a:lstStyle/>
          <a:p>
            <a:r>
              <a:rPr lang="en-US" sz="2400" b="1" i="1" dirty="0"/>
              <a:t>start() </a:t>
            </a:r>
            <a:r>
              <a:rPr lang="en-US" sz="2400" dirty="0"/>
              <a:t>– launces lightsAnimation.xml displaying animation-list items</a:t>
            </a:r>
          </a:p>
          <a:p>
            <a:r>
              <a:rPr lang="en-US" sz="2400" b="1" i="1" dirty="0"/>
              <a:t>stop()</a:t>
            </a:r>
            <a:r>
              <a:rPr lang="en-US" sz="2400" dirty="0"/>
              <a:t> – ends display of animation-list so tween animation can begin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0057" y="1639685"/>
            <a:ext cx="8021943" cy="37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1848" y="236912"/>
            <a:ext cx="9601200" cy="727364"/>
          </a:xfrm>
        </p:spPr>
        <p:txBody>
          <a:bodyPr/>
          <a:lstStyle/>
          <a:p>
            <a:r>
              <a:rPr lang="en-US" dirty="0"/>
              <a:t>Create Tween Activity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64524" y="1055715"/>
            <a:ext cx="4106488" cy="4713318"/>
          </a:xfrm>
        </p:spPr>
        <p:txBody>
          <a:bodyPr>
            <a:normAutofit/>
          </a:bodyPr>
          <a:lstStyle/>
          <a:p>
            <a:r>
              <a:rPr lang="en-US" dirty="0"/>
              <a:t>In menu bar, click the following</a:t>
            </a:r>
          </a:p>
          <a:p>
            <a:pPr lvl="1"/>
            <a:r>
              <a:rPr lang="en-US" dirty="0"/>
              <a:t>File-&gt;New-&gt;Activity-&gt;Empty Activity</a:t>
            </a:r>
          </a:p>
          <a:p>
            <a:r>
              <a:rPr lang="en-US" dirty="0"/>
              <a:t>In the Configure Activity window, enter Tween for the Activity Name</a:t>
            </a:r>
          </a:p>
          <a:p>
            <a:pPr lvl="1"/>
            <a:r>
              <a:rPr lang="en-US" dirty="0"/>
              <a:t>Layout name will update automatically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2848" y="972588"/>
            <a:ext cx="6562790" cy="55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Add code to display Tween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721" y="2038696"/>
            <a:ext cx="3153747" cy="1519151"/>
          </a:xfrm>
        </p:spPr>
        <p:txBody>
          <a:bodyPr>
            <a:normAutofit/>
          </a:bodyPr>
          <a:lstStyle/>
          <a:p>
            <a:r>
              <a:rPr lang="en-US" sz="2400" dirty="0"/>
              <a:t>Call </a:t>
            </a:r>
            <a:r>
              <a:rPr lang="en-US" sz="2400" b="1" i="1" dirty="0" err="1"/>
              <a:t>startActivity</a:t>
            </a:r>
            <a:r>
              <a:rPr lang="en-US" sz="2400" b="1" i="1" dirty="0"/>
              <a:t> </a:t>
            </a:r>
            <a:r>
              <a:rPr lang="en-US" sz="2400" dirty="0"/>
              <a:t>method with an Intent as shown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1999" y="2059070"/>
            <a:ext cx="7568200" cy="14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203662"/>
            <a:ext cx="10282844" cy="802178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activity_tween.xml to Linear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621" y="897773"/>
            <a:ext cx="8086909" cy="56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activity_tween.xml for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sz="2800" dirty="0"/>
              <a:t>Click the Text tab for activity_tween.xml</a:t>
            </a:r>
          </a:p>
          <a:p>
            <a:r>
              <a:rPr lang="en-US" sz="2800" dirty="0"/>
              <a:t>Add the highlighted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9958" y="1491052"/>
            <a:ext cx="7405148" cy="38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0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1848" y="236912"/>
            <a:ext cx="9601200" cy="727364"/>
          </a:xfrm>
        </p:spPr>
        <p:txBody>
          <a:bodyPr/>
          <a:lstStyle/>
          <a:p>
            <a:r>
              <a:rPr lang="en-US" dirty="0"/>
              <a:t>Add rotation.xml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64523" y="1055715"/>
            <a:ext cx="2626822" cy="3581401"/>
          </a:xfrm>
        </p:spPr>
        <p:txBody>
          <a:bodyPr/>
          <a:lstStyle/>
          <a:p>
            <a:r>
              <a:rPr lang="en-US" dirty="0"/>
              <a:t>Right click on res folder and then click the following:</a:t>
            </a:r>
          </a:p>
          <a:p>
            <a:pPr lvl="1"/>
            <a:r>
              <a:rPr lang="en-US" dirty="0"/>
              <a:t>New-&gt;Android resource file</a:t>
            </a:r>
          </a:p>
          <a:p>
            <a:r>
              <a:rPr lang="en-US" dirty="0"/>
              <a:t>Enter the highlighted values in their respective boxes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5046" y="964276"/>
            <a:ext cx="8262955" cy="48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7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C462-5EEA-44C7-B1E0-A4DDC486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1" y="190850"/>
            <a:ext cx="11165746" cy="1143000"/>
          </a:xfrm>
        </p:spPr>
        <p:txBody>
          <a:bodyPr>
            <a:normAutofit/>
          </a:bodyPr>
          <a:lstStyle/>
          <a:p>
            <a:r>
              <a:rPr lang="en-US" dirty="0"/>
              <a:t>Add code within &lt;rotate&gt; tag in rotation.xml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62379-E857-4EFA-9B9C-5DDF1F5E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866" y="1567543"/>
            <a:ext cx="2929726" cy="3900196"/>
          </a:xfrm>
        </p:spPr>
        <p:txBody>
          <a:bodyPr>
            <a:normAutofit/>
          </a:bodyPr>
          <a:lstStyle/>
          <a:p>
            <a:r>
              <a:rPr lang="en-US" sz="2800" dirty="0"/>
              <a:t>Add highlighted code within the &lt;rotate&gt; tag</a:t>
            </a:r>
          </a:p>
          <a:p>
            <a:r>
              <a:rPr lang="en-US" sz="2800" dirty="0"/>
              <a:t>Code does not go between &lt;rotate&gt; and &lt;/rotate&gt; tags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1053" y="1800299"/>
            <a:ext cx="7719026" cy="26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Update Tween.java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1213262"/>
            <a:ext cx="3517641" cy="5383481"/>
          </a:xfrm>
        </p:spPr>
        <p:txBody>
          <a:bodyPr>
            <a:normAutofit/>
          </a:bodyPr>
          <a:lstStyle/>
          <a:p>
            <a:r>
              <a:rPr lang="en-US" sz="2800" dirty="0"/>
              <a:t>Create </a:t>
            </a:r>
            <a:r>
              <a:rPr lang="en-US" sz="2800" dirty="0" err="1"/>
              <a:t>ImageView</a:t>
            </a:r>
            <a:r>
              <a:rPr lang="en-US" sz="2800" dirty="0"/>
              <a:t> object</a:t>
            </a:r>
          </a:p>
          <a:p>
            <a:r>
              <a:rPr lang="en-US" sz="2800" dirty="0"/>
              <a:t>Call </a:t>
            </a:r>
            <a:r>
              <a:rPr lang="en-US" sz="2800" dirty="0" err="1"/>
              <a:t>startAnimation</a:t>
            </a:r>
            <a:r>
              <a:rPr lang="en-US" sz="2800" dirty="0"/>
              <a:t> method.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7513" y="1606782"/>
            <a:ext cx="6859474" cy="22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331237"/>
            <a:ext cx="10758196" cy="872413"/>
          </a:xfrm>
        </p:spPr>
        <p:txBody>
          <a:bodyPr>
            <a:normAutofit/>
          </a:bodyPr>
          <a:lstStyle/>
          <a:p>
            <a:r>
              <a:rPr lang="en-US" dirty="0"/>
              <a:t>Run the app. You should get this: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283" y="1080654"/>
            <a:ext cx="3147731" cy="54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2323"/>
            <a:ext cx="9601200" cy="689994"/>
          </a:xfrm>
        </p:spPr>
        <p:txBody>
          <a:bodyPr>
            <a:normAutofit/>
          </a:bodyPr>
          <a:lstStyle/>
          <a:p>
            <a:r>
              <a:rPr lang="en-US" dirty="0"/>
              <a:t>The two buttons produce these: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0661" y="1263533"/>
            <a:ext cx="3186605" cy="532573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3765" y="1197031"/>
            <a:ext cx="3169165" cy="53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107518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5, change to Relative Layout):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1143B-CABF-4AF9-B8E8-694C209D1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7" y="1367406"/>
            <a:ext cx="8997464" cy="52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39" y="1455576"/>
            <a:ext cx="2859140" cy="4170783"/>
          </a:xfrm>
        </p:spPr>
        <p:txBody>
          <a:bodyPr>
            <a:noAutofit/>
          </a:bodyPr>
          <a:lstStyle/>
          <a:p>
            <a:r>
              <a:rPr lang="en-US" sz="2800" dirty="0"/>
              <a:t>Open the Translations Editor</a:t>
            </a:r>
          </a:p>
          <a:p>
            <a:r>
              <a:rPr lang="en-US" sz="2800" dirty="0"/>
              <a:t>Add the keys in the table on the right: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2988" y="1548882"/>
            <a:ext cx="8096149" cy="23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graphic files to drawable folder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688" y="1769701"/>
            <a:ext cx="3641659" cy="3581401"/>
          </a:xfrm>
        </p:spPr>
        <p:txBody>
          <a:bodyPr>
            <a:normAutofit/>
          </a:bodyPr>
          <a:lstStyle/>
          <a:p>
            <a:r>
              <a:rPr lang="en-US" sz="2400" dirty="0"/>
              <a:t>Download the image files from the </a:t>
            </a:r>
            <a:r>
              <a:rPr lang="en-US" sz="2400" dirty="0" err="1"/>
              <a:t>Ch</a:t>
            </a:r>
            <a:r>
              <a:rPr lang="en-US" sz="2400" dirty="0"/>
              <a:t> Ten Images folder (Northern Lights subfolder)</a:t>
            </a:r>
          </a:p>
          <a:p>
            <a:r>
              <a:rPr lang="en-US" sz="2400" dirty="0"/>
              <a:t>Copy and paste the lights*.png files into the drawable folder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5701" y="1442636"/>
            <a:ext cx="6931202" cy="390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/>
          <a:lstStyle/>
          <a:p>
            <a:r>
              <a:rPr lang="en-US" dirty="0"/>
              <a:t>Update activity_main.xml for </a:t>
            </a:r>
            <a:r>
              <a:rPr lang="en-US" dirty="0" err="1"/>
              <a:t>ImageView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5" y="998375"/>
            <a:ext cx="3648269" cy="5626359"/>
          </a:xfrm>
        </p:spPr>
        <p:txBody>
          <a:bodyPr>
            <a:noAutofit/>
          </a:bodyPr>
          <a:lstStyle/>
          <a:p>
            <a:r>
              <a:rPr lang="en-US" sz="2800" dirty="0"/>
              <a:t>Click the Text tab for activity_main.xml</a:t>
            </a:r>
          </a:p>
          <a:p>
            <a:r>
              <a:rPr lang="en-US" sz="2800" dirty="0"/>
              <a:t>Add the highlighted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024" y="998375"/>
            <a:ext cx="7430087" cy="43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3266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activity_main.xml to add Buttons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6" y="998376"/>
            <a:ext cx="2285830" cy="1271000"/>
          </a:xfrm>
        </p:spPr>
        <p:txBody>
          <a:bodyPr>
            <a:noAutofit/>
          </a:bodyPr>
          <a:lstStyle/>
          <a:p>
            <a:r>
              <a:rPr lang="en-US" sz="2800" dirty="0"/>
              <a:t>Add the highlighted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99193" y="1130530"/>
            <a:ext cx="5462174" cy="51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1848" y="236912"/>
            <a:ext cx="9601200" cy="727364"/>
          </a:xfrm>
        </p:spPr>
        <p:txBody>
          <a:bodyPr/>
          <a:lstStyle/>
          <a:p>
            <a:r>
              <a:rPr lang="en-US" dirty="0"/>
              <a:t>Add animation.xml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64523" y="1055715"/>
            <a:ext cx="2626822" cy="3581401"/>
          </a:xfrm>
        </p:spPr>
        <p:txBody>
          <a:bodyPr/>
          <a:lstStyle/>
          <a:p>
            <a:r>
              <a:rPr lang="en-US" dirty="0"/>
              <a:t>Right click on res folder and then click the following:</a:t>
            </a:r>
          </a:p>
          <a:p>
            <a:pPr lvl="1"/>
            <a:r>
              <a:rPr lang="en-US" dirty="0"/>
              <a:t>New-&gt;Android resource file</a:t>
            </a:r>
          </a:p>
          <a:p>
            <a:r>
              <a:rPr lang="en-US" dirty="0"/>
              <a:t>Enter the highlighted values in their respective boxes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98545" y="1124414"/>
            <a:ext cx="8171749" cy="47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9C62-0740-42D4-9E2F-D945B5AD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00" y="208327"/>
            <a:ext cx="9601200" cy="69513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animation.xml to add </a:t>
            </a:r>
            <a:r>
              <a:rPr lang="en-US" dirty="0" err="1"/>
              <a:t>animiation</a:t>
            </a:r>
            <a:r>
              <a:rPr lang="en-US" dirty="0"/>
              <a:t>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D3F1-6226-48B7-91A1-41910B36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690" y="1114753"/>
            <a:ext cx="3009038" cy="3024985"/>
          </a:xfrm>
        </p:spPr>
        <p:txBody>
          <a:bodyPr>
            <a:noAutofit/>
          </a:bodyPr>
          <a:lstStyle/>
          <a:p>
            <a:r>
              <a:rPr lang="en-US" dirty="0"/>
              <a:t>Add the highlighted code</a:t>
            </a:r>
          </a:p>
          <a:p>
            <a:r>
              <a:rPr lang="en-US" b="1" i="1" dirty="0" err="1"/>
              <a:t>oneshot</a:t>
            </a:r>
            <a:r>
              <a:rPr lang="en-US" b="1" i="1" dirty="0"/>
              <a:t>= false </a:t>
            </a:r>
            <a:r>
              <a:rPr lang="en-US" dirty="0"/>
              <a:t>creates a continuous loop of animation</a:t>
            </a:r>
          </a:p>
          <a:p>
            <a:r>
              <a:rPr lang="en-US" b="1" i="1" dirty="0"/>
              <a:t>duration=“100” </a:t>
            </a:r>
            <a:r>
              <a:rPr lang="en-US" dirty="0"/>
              <a:t>means image will be displayed for 100 milliseconds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40727" y="1816564"/>
            <a:ext cx="8242307" cy="14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6E82-C6CB-424F-B9F5-5E5AA3DE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742950"/>
          </a:xfrm>
        </p:spPr>
        <p:txBody>
          <a:bodyPr/>
          <a:lstStyle/>
          <a:p>
            <a:r>
              <a:rPr lang="en-US" dirty="0"/>
              <a:t>Update java code in MainActivity.java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AEAB-2F8B-441E-A047-7BD3CEC9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27" y="1612303"/>
            <a:ext cx="3768697" cy="38554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Add highlighted code</a:t>
            </a:r>
          </a:p>
          <a:p>
            <a:r>
              <a:rPr lang="en-US" sz="2400" dirty="0"/>
              <a:t>Code in </a:t>
            </a:r>
            <a:r>
              <a:rPr lang="en-US" sz="2400" dirty="0" err="1"/>
              <a:t>setOnClickView</a:t>
            </a:r>
            <a:r>
              <a:rPr lang="en-US" sz="2400" dirty="0"/>
              <a:t> will auto populate</a:t>
            </a:r>
          </a:p>
          <a:p>
            <a:r>
              <a:rPr lang="en-US" sz="2400" b="1" i="1" dirty="0" err="1"/>
              <a:t>AnimationDrawable</a:t>
            </a:r>
            <a:r>
              <a:rPr lang="en-US" sz="2400" b="1" i="1" dirty="0"/>
              <a:t> class </a:t>
            </a:r>
            <a:r>
              <a:rPr lang="en-US" sz="2400" dirty="0"/>
              <a:t>provides methods for </a:t>
            </a:r>
            <a:r>
              <a:rPr lang="en-US" sz="2400" dirty="0" err="1"/>
              <a:t>drawable</a:t>
            </a:r>
            <a:r>
              <a:rPr lang="en-US" sz="2400" dirty="0"/>
              <a:t> animations to create a sequence of frame-by-frame images.</a:t>
            </a:r>
          </a:p>
          <a:p>
            <a:r>
              <a:rPr lang="en-US" sz="2400" b="1" i="1" dirty="0" err="1"/>
              <a:t>setBackgroundResource</a:t>
            </a:r>
            <a:r>
              <a:rPr lang="en-US" sz="2400" dirty="0"/>
              <a:t> places images in a frame-by-frame slide type display.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22124" y="820029"/>
            <a:ext cx="7489767" cy="58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11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409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COSP230  Ch. 10</vt:lpstr>
      <vt:lpstr>Start of Project (Delete HelloWorld text, select Nexus 5, change to Relative Layout):</vt:lpstr>
      <vt:lpstr>Add keys in Translations Editor</vt:lpstr>
      <vt:lpstr>Add graphic files to drawable folder</vt:lpstr>
      <vt:lpstr>Update activity_main.xml for ImageView</vt:lpstr>
      <vt:lpstr>Update activity_main.xml to add Buttons</vt:lpstr>
      <vt:lpstr>Add animation.xml file</vt:lpstr>
      <vt:lpstr>Update animation.xml to add animiation list</vt:lpstr>
      <vt:lpstr>Update java code in MainActivity.java</vt:lpstr>
      <vt:lpstr>Add start() and stop() methods</vt:lpstr>
      <vt:lpstr>Create Tween Activity</vt:lpstr>
      <vt:lpstr>Add code to display Tween Activity</vt:lpstr>
      <vt:lpstr>Convert activity_tween.xml to Linear Layout</vt:lpstr>
      <vt:lpstr>Update activity_tween.xml for ImageView</vt:lpstr>
      <vt:lpstr>Add rotation.xml file</vt:lpstr>
      <vt:lpstr>Add code within &lt;rotate&gt; tag in rotation.xml</vt:lpstr>
      <vt:lpstr>Update Tween.java</vt:lpstr>
      <vt:lpstr>Run the app. You should get this:</vt:lpstr>
      <vt:lpstr>The two buttons produce these: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150</cp:revision>
  <dcterms:created xsi:type="dcterms:W3CDTF">2018-09-23T20:00:14Z</dcterms:created>
  <dcterms:modified xsi:type="dcterms:W3CDTF">2019-11-24T22:10:30Z</dcterms:modified>
</cp:coreProperties>
</file>