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8" r:id="rId3"/>
    <p:sldId id="446" r:id="rId4"/>
    <p:sldId id="461" r:id="rId5"/>
    <p:sldId id="431" r:id="rId6"/>
    <p:sldId id="447" r:id="rId7"/>
    <p:sldId id="448" r:id="rId8"/>
    <p:sldId id="319" r:id="rId9"/>
    <p:sldId id="449" r:id="rId10"/>
    <p:sldId id="450" r:id="rId11"/>
    <p:sldId id="451" r:id="rId12"/>
    <p:sldId id="320" r:id="rId13"/>
    <p:sldId id="452" r:id="rId14"/>
    <p:sldId id="462" r:id="rId15"/>
    <p:sldId id="453" r:id="rId16"/>
    <p:sldId id="454" r:id="rId17"/>
    <p:sldId id="455" r:id="rId18"/>
    <p:sldId id="463" r:id="rId19"/>
    <p:sldId id="467" r:id="rId20"/>
    <p:sldId id="456" r:id="rId21"/>
    <p:sldId id="458" r:id="rId22"/>
    <p:sldId id="321" r:id="rId23"/>
    <p:sldId id="457" r:id="rId24"/>
    <p:sldId id="459" r:id="rId25"/>
    <p:sldId id="460" r:id="rId26"/>
    <p:sldId id="438" r:id="rId27"/>
    <p:sldId id="326" r:id="rId28"/>
    <p:sldId id="327" r:id="rId29"/>
    <p:sldId id="464" r:id="rId3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62CF83-E50B-2F4B-9F5C-ABB7D7C2425A}">
          <p14:sldIdLst>
            <p14:sldId id="256"/>
          </p14:sldIdLst>
        </p14:section>
        <p14:section name="Trees 8.4 Tree Transversal Algorithms" id="{C047457D-EF2F-E446-B211-CB33597956B6}">
          <p14:sldIdLst>
            <p14:sldId id="338"/>
            <p14:sldId id="446"/>
          </p14:sldIdLst>
        </p14:section>
        <p14:section name="Trees 8.4.1 Preorder and Postorder Traversals of General Trees" id="{EAC00025-D65B-8749-92F0-F68C0BB5CDCB}">
          <p14:sldIdLst>
            <p14:sldId id="461"/>
            <p14:sldId id="431"/>
            <p14:sldId id="447"/>
            <p14:sldId id="448"/>
            <p14:sldId id="319"/>
            <p14:sldId id="449"/>
            <p14:sldId id="450"/>
            <p14:sldId id="451"/>
            <p14:sldId id="320"/>
            <p14:sldId id="452"/>
          </p14:sldIdLst>
        </p14:section>
        <p14:section name="Trees 8.4.2 Breadth-First Traversals" id="{26ABAA64-A790-3246-9E77-37242DD4E8A0}">
          <p14:sldIdLst>
            <p14:sldId id="462"/>
            <p14:sldId id="453"/>
            <p14:sldId id="454"/>
            <p14:sldId id="455"/>
          </p14:sldIdLst>
        </p14:section>
        <p14:section name="Trees 8.4.3 Inorder Traversals of a Binary Tree" id="{398D9D0E-FA57-8443-851B-EA4263EAA7E4}">
          <p14:sldIdLst>
            <p14:sldId id="463"/>
            <p14:sldId id="467"/>
            <p14:sldId id="456"/>
            <p14:sldId id="458"/>
            <p14:sldId id="321"/>
            <p14:sldId id="457"/>
            <p14:sldId id="459"/>
            <p14:sldId id="460"/>
          </p14:sldIdLst>
        </p14:section>
        <p14:section name="Trees 8.4.5 Applications of Tree Traversals" id="{61464E27-5E18-9447-B148-F9CDC8DE4F1B}">
          <p14:sldIdLst>
            <p14:sldId id="438"/>
            <p14:sldId id="326"/>
            <p14:sldId id="327"/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3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2.xml"/><Relationship Id="rId7" Type="http://schemas.openxmlformats.org/officeDocument/2006/relationships/slide" Target="slides/slide22.xml"/><Relationship Id="rId12" Type="http://schemas.openxmlformats.org/officeDocument/2006/relationships/slide" Target="slides/slide28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21.xml"/><Relationship Id="rId11" Type="http://schemas.openxmlformats.org/officeDocument/2006/relationships/slide" Target="slides/slide27.xml"/><Relationship Id="rId5" Type="http://schemas.openxmlformats.org/officeDocument/2006/relationships/slide" Target="slides/slide20.xml"/><Relationship Id="rId10" Type="http://schemas.openxmlformats.org/officeDocument/2006/relationships/slide" Target="slides/slide25.xml"/><Relationship Id="rId4" Type="http://schemas.openxmlformats.org/officeDocument/2006/relationships/slide" Target="slides/slide13.xml"/><Relationship Id="rId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10/31/2019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10/31/2019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10/31/2019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Mammal</a:t>
            </a:r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Dog</a:t>
            </a:r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5025162" y="4591090"/>
            <a:ext cx="48908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Pig</a:t>
            </a:r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7" y="3808373"/>
            <a:ext cx="6351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Cat</a:t>
            </a:r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1090-1308-2C43-A214-1039A125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Postorder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C279-2C94-8440-9C6C-BBC1D153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 err="1"/>
              <a:t>postorder</a:t>
            </a:r>
            <a:r>
              <a:rPr lang="en-US" b="1" dirty="0"/>
              <a:t> traversal, 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It recursively traverses the subtrees rooted at the children of the root first, and then </a:t>
            </a:r>
          </a:p>
          <a:p>
            <a:pPr lvl="1"/>
            <a:r>
              <a:rPr lang="en-US" dirty="0"/>
              <a:t>visits the root (hence, the name “</a:t>
            </a:r>
            <a:r>
              <a:rPr lang="en-US" dirty="0" err="1"/>
              <a:t>postorder</a:t>
            </a:r>
            <a:r>
              <a:rPr lang="en-US" dirty="0"/>
              <a:t>”)</a:t>
            </a:r>
          </a:p>
          <a:p>
            <a:r>
              <a:rPr lang="en-US" dirty="0"/>
              <a:t>Kind of opposite to the preorder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E83F-0EBA-9B4C-99C6-CB9C4521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C78F-086D-4641-A273-ABFEF041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07BF-69C7-3941-8D7A-31704545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1090-1308-2C43-A214-1039A125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Postorder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C279-2C94-8440-9C6C-BBC1D153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Postorder traversal in pseudocode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E83F-0EBA-9B4C-99C6-CB9C4521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C78F-086D-4641-A273-ABFEF041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07BF-69C7-3941-8D7A-31704545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52C4C-A189-1C4A-8C57-F39B6B15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781300"/>
            <a:ext cx="8737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a </a:t>
            </a:r>
            <a:r>
              <a:rPr lang="en-US" sz="2000" dirty="0" err="1">
                <a:latin typeface="Tahoma" charset="0"/>
              </a:rPr>
              <a:t>postorder</a:t>
            </a:r>
            <a:r>
              <a:rPr lang="en-US" sz="2000" dirty="0">
                <a:latin typeface="Tahoma" charset="0"/>
              </a:rPr>
              <a:t> traversal, a node is visited after its descendants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postOrder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Postorder 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2675731" y="1674296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postOrder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012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6" grpId="0"/>
      <p:bldP spid="8217" grpId="0"/>
      <p:bldP spid="8218" grpId="0"/>
      <p:bldP spid="8219" grpId="0"/>
      <p:bldP spid="8220" grpId="0"/>
      <p:bldP spid="8221" grpId="0"/>
      <p:bldP spid="8222" grpId="0"/>
      <p:bldP spid="8223" grpId="0"/>
      <p:bldP spid="82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C246-1FCA-BF49-9D11-748A91FDC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Breadth-First Tree Traversal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9E8931F-88AF-7F47-814C-78FC03FBD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8.4.2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82BF-950B-1E41-A9FC-A9A40A11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6E54-9209-7945-8C02-7B6F79461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861D-1158-D942-A947-F49757C5F6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25836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E02C-82AC-3046-97E0-D51624BD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F79D-C104-8A46-BDBF-53513C64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do all the nodes on one level before going to the next level</a:t>
            </a:r>
          </a:p>
          <a:p>
            <a:r>
              <a:rPr lang="en-US" dirty="0"/>
              <a:t>Do depth </a:t>
            </a:r>
            <a:r>
              <a:rPr lang="en-US" i="1" dirty="0"/>
              <a:t>d</a:t>
            </a:r>
            <a:r>
              <a:rPr lang="en-US" dirty="0"/>
              <a:t> before doing depth </a:t>
            </a:r>
            <a:r>
              <a:rPr lang="en-US" i="1" dirty="0"/>
              <a:t>d+1</a:t>
            </a:r>
            <a:r>
              <a:rPr lang="en-US" dirty="0"/>
              <a:t> </a:t>
            </a:r>
          </a:p>
          <a:p>
            <a:r>
              <a:rPr lang="en-US" dirty="0"/>
              <a:t>This is breadth-first tree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0FF8-6A04-1B42-976B-43B3EDA7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F8C5-B564-0F4A-AF54-87B52F3B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459A-141B-E54D-98BA-10869341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E02C-82AC-3046-97E0-D51624BD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2E42C7-E9BA-044B-9BF5-9EC6B5948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88" y="3725920"/>
            <a:ext cx="7772400" cy="23641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0FF8-6A04-1B42-976B-43B3EDA7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F8C5-B564-0F4A-AF54-87B52F3B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459A-141B-E54D-98BA-10869341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3F4FD-6947-2241-BE0F-199A993CDF8E}"/>
              </a:ext>
            </a:extLst>
          </p:cNvPr>
          <p:cNvSpPr txBox="1"/>
          <p:nvPr/>
        </p:nvSpPr>
        <p:spPr>
          <a:xfrm>
            <a:off x="838200" y="16002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Example: find the shortest path out of a grid maze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First, find all paths of length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Then, find all paths of length 1,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Example: Explore all the moves of a game tree</a:t>
            </a:r>
          </a:p>
        </p:txBody>
      </p:sp>
    </p:spTree>
    <p:extLst>
      <p:ext uri="{BB962C8B-B14F-4D97-AF65-F5344CB8AC3E}">
        <p14:creationId xmlns:p14="http://schemas.microsoft.com/office/powerpoint/2010/main" val="113564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E02C-82AC-3046-97E0-D51624BD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0FF8-6A04-1B42-976B-43B3EDA7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F8C5-B564-0F4A-AF54-87B52F3B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459A-141B-E54D-98BA-10869341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3F4FD-6947-2241-BE0F-199A993CDF8E}"/>
              </a:ext>
            </a:extLst>
          </p:cNvPr>
          <p:cNvSpPr txBox="1"/>
          <p:nvPr/>
        </p:nvSpPr>
        <p:spPr>
          <a:xfrm>
            <a:off x="838200" y="16002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Key to breadth-first search is using a </a:t>
            </a:r>
            <a:r>
              <a:rPr lang="en-US" b="1" dirty="0"/>
              <a:t>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Pseudo code for breadth-first search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B35569-A75E-EC40-973C-9DAC02CD2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02382"/>
            <a:ext cx="8050276" cy="20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C246-1FCA-BF49-9D11-748A91FDC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Inorder Traversal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9E8931F-88AF-7F47-814C-78FC03FBD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8.4.3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82BF-950B-1E41-A9FC-A9A40A11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6E54-9209-7945-8C02-7B6F79461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861D-1158-D942-A947-F49757C5F6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44409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AbstractBinaryTree</a:t>
            </a:r>
            <a:r>
              <a:rPr lang="en-US" sz="4000" dirty="0"/>
              <a:t>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6"/>
            <a:ext cx="4628485" cy="3612524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net.datastructures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AbstractBinaryTree.java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2600" dirty="0"/>
              <a:t>Keep file open to answer questions about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55C2-860B-874D-BA9C-60532D43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71" y="1945758"/>
            <a:ext cx="3848100" cy="47244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5029200" y="4800600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36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 Algorithms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01422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Inorder Traversal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E018-E0BF-C74F-9217-16F0542F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inorder traversal </a:t>
            </a:r>
            <a:r>
              <a:rPr lang="en-US" dirty="0"/>
              <a:t>of a tree, </a:t>
            </a:r>
          </a:p>
          <a:p>
            <a:pPr lvl="1"/>
            <a:r>
              <a:rPr lang="en-US" dirty="0"/>
              <a:t>Explore the left sub-tree</a:t>
            </a:r>
          </a:p>
          <a:p>
            <a:pPr lvl="1"/>
            <a:r>
              <a:rPr lang="en-US" dirty="0"/>
              <a:t>Visit the node itself</a:t>
            </a:r>
          </a:p>
          <a:p>
            <a:pPr lvl="1"/>
            <a:r>
              <a:rPr lang="en-US" dirty="0"/>
              <a:t>Explore the right sub-tree</a:t>
            </a:r>
          </a:p>
          <a:p>
            <a:r>
              <a:rPr lang="en-US" dirty="0"/>
              <a:t>“Left to Right”</a:t>
            </a:r>
          </a:p>
          <a:p>
            <a:r>
              <a:rPr lang="en-US" dirty="0"/>
              <a:t>If the tree is already ordered, this algorithm will print the elements in the sorted order</a:t>
            </a:r>
          </a:p>
        </p:txBody>
      </p:sp>
    </p:spTree>
    <p:extLst>
      <p:ext uri="{BB962C8B-B14F-4D97-AF65-F5344CB8AC3E}">
        <p14:creationId xmlns:p14="http://schemas.microsoft.com/office/powerpoint/2010/main" val="295063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Inorder Traversal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E018-E0BF-C74F-9217-16F0542F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 for inorder traversal of a tree: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3861A-2060-F240-A990-F3CE989B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876550"/>
            <a:ext cx="8737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Inorder Traversal</a:t>
            </a:r>
          </a:p>
        </p:txBody>
      </p:sp>
      <p:sp>
        <p:nvSpPr>
          <p:cNvPr id="14342" name="Text Box 4"/>
          <p:cNvSpPr txBox="1">
            <a:spLocks noChangeAspect="1" noChangeArrowheads="1"/>
          </p:cNvSpPr>
          <p:nvPr/>
        </p:nvSpPr>
        <p:spPr bwMode="auto">
          <a:xfrm>
            <a:off x="2655888" y="1453479"/>
            <a:ext cx="3813810" cy="21298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32765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  <p:bldP spid="14346" grpId="0"/>
      <p:bldP spid="14347" grpId="0"/>
      <p:bldP spid="14348" grpId="0"/>
      <p:bldP spid="14349" grpId="0"/>
      <p:bldP spid="14350" grpId="0"/>
      <p:bldP spid="14351" grpId="0"/>
      <p:bldP spid="143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Inorder Traversal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D853EF-A738-174F-9181-4F4DED0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Inorder traversal could print the standard order of arithmetic expression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24</a:t>
            </a:fld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3FF42-A0E2-9346-90EF-09B6899D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540000"/>
            <a:ext cx="7454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Inorder Traversal on Binary Search Tree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D853EF-A738-174F-9181-4F4DED0E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binary search tree is already ordered</a:t>
            </a:r>
          </a:p>
          <a:p>
            <a:pPr lvl="1"/>
            <a:r>
              <a:rPr lang="en-US" sz="2400" dirty="0"/>
              <a:t>Left side &lt; node &lt; right side</a:t>
            </a:r>
          </a:p>
          <a:p>
            <a:r>
              <a:rPr lang="en-US" sz="2800" dirty="0"/>
              <a:t>Use the order to find </a:t>
            </a:r>
            <a:r>
              <a:rPr lang="en-US" sz="2800"/>
              <a:t>an element</a:t>
            </a:r>
            <a:endParaRPr lang="en-US" sz="2800" dirty="0"/>
          </a:p>
        </p:txBody>
      </p:sp>
      <p:sp>
        <p:nvSpPr>
          <p:cNvPr id="14353" name="Date Placeholder 3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25</a:t>
            </a:fld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A64AA-A2B3-BF46-9BB5-B12AF2412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44702"/>
            <a:ext cx="5448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81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Applications of Tree Traversals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8.4.5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044612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 dirty="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 dirty="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 dirty="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 dirty="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Specialization of a </a:t>
            </a:r>
            <a:r>
              <a:rPr lang="en-US" sz="2000" dirty="0" err="1">
                <a:latin typeface="Tahoma" charset="0"/>
              </a:rPr>
              <a:t>postorder</a:t>
            </a:r>
            <a:r>
              <a:rPr lang="en-US" sz="2000" dirty="0">
                <a:latin typeface="Tahoma" charset="0"/>
              </a:rPr>
              <a:t> traversal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1B1-F6B9-E541-83B3-B9331842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78E9-5FF6-0B4B-B412-0ED54546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R-8.12 </a:t>
            </a:r>
          </a:p>
          <a:p>
            <a:r>
              <a:rPr lang="en-US" dirty="0"/>
              <a:t>Draw the binary tree representation of the following arithmetic expression: </a:t>
            </a:r>
            <a:r>
              <a:rPr lang="en-US" sz="2000" dirty="0"/>
              <a:t>“(((5 + 2) * (2 − 1))/((2 + 9) + ((7 − 2) − 1)) * 8)”.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(((5 + 2) * (2 − 1))/((2 + 9) + ((7 − 2) − 1)) * 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2636-F126-DD4C-9550-4A3E6480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27C7-34AC-5E4F-9CEB-D885D87B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4C0EA-0EA1-2843-885B-47E92FDD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5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49C-9954-DF43-AD29-9C632B1C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95BD-C590-5745-9E0B-017DCC80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traversal algorithm is a way to “visit” all of the nodes of a tree</a:t>
            </a:r>
          </a:p>
          <a:p>
            <a:r>
              <a:rPr lang="en-US" dirty="0"/>
              <a:t>What the algorithm does with each node depends on the algorithm</a:t>
            </a:r>
          </a:p>
          <a:p>
            <a:pPr lvl="1"/>
            <a:r>
              <a:rPr lang="en-US" dirty="0"/>
              <a:t>Example: print all the elements in some defined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3149-680B-0C4C-842D-62C5A804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1EE9-0D9E-D34E-A7E5-7C6ECFCB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3E66-AF30-2D4C-84E9-468B8DB4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C246-1FCA-BF49-9D11-748A91FDC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Preorder and Postorder Traversal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9E8931F-88AF-7F47-814C-78FC03FBD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8.4.1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82BF-950B-1E41-A9FC-A9A40A11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6E54-9209-7945-8C02-7B6F79461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861D-1158-D942-A947-F49757C5F6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57865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AbstractTree</a:t>
            </a:r>
            <a:r>
              <a:rPr lang="en-US" sz="4000" dirty="0"/>
              <a:t>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6"/>
            <a:ext cx="4628485" cy="3460123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net.datastructures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AbstractTree.java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2600" dirty="0"/>
              <a:t>Keep file open to answer questions about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55C2-860B-874D-BA9C-60532D43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71" y="1945758"/>
            <a:ext cx="3848100" cy="47244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 flipH="1">
            <a:off x="8490857" y="3603937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940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05E8-2DD6-014C-9BE1-168CAF85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338E-A23D-C348-B85B-76B0CA04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 </a:t>
            </a:r>
            <a:r>
              <a:rPr lang="en-US" b="1" i="1" dirty="0"/>
              <a:t>preorder traversal</a:t>
            </a:r>
            <a:r>
              <a:rPr lang="en-US" dirty="0"/>
              <a:t> of a tree </a:t>
            </a:r>
            <a:r>
              <a:rPr lang="en-US" i="1" dirty="0"/>
              <a:t>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the root of </a:t>
            </a:r>
            <a:r>
              <a:rPr lang="en-US" i="1" dirty="0"/>
              <a:t>T</a:t>
            </a:r>
            <a:r>
              <a:rPr lang="en-US" dirty="0"/>
              <a:t> is visited first and then </a:t>
            </a:r>
          </a:p>
          <a:p>
            <a:pPr lvl="1"/>
            <a:r>
              <a:rPr lang="en-US" dirty="0"/>
              <a:t>the subtrees rooted at its children are traversed recursively. </a:t>
            </a:r>
          </a:p>
          <a:p>
            <a:r>
              <a:rPr lang="en-US" dirty="0"/>
              <a:t>If the tree is ordered, then the subtrees are traversed according to the order of the children.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8D67-2201-284B-A397-6819E9F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FFE8-EB32-7C4F-B861-2DB12E2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B9A3-6831-284B-ABFE-CD160E8E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2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5BB2-3EE2-6940-8BD2-572B4CA6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50F1-728D-DF42-B07E-314C2C9F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 for preorder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6603-6468-E344-A149-E7BE24F9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E7A5-53AA-E54A-A1D5-14F47247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27BD-9F61-4D43-8DA8-E814C71F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A7518-3854-B249-A677-15B7865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2781300"/>
            <a:ext cx="8750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2676525" y="16002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9014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  <p:bldP spid="7192" grpId="0"/>
      <p:bldP spid="7193" grpId="0"/>
      <p:bldP spid="7194" grpId="0"/>
      <p:bldP spid="7195" grpId="0"/>
      <p:bldP spid="7196" grpId="0"/>
      <p:bldP spid="7197" grpId="0"/>
      <p:bldP spid="7198" grpId="0"/>
      <p:bldP spid="7199" grpId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5251</TotalTime>
  <Words>1107</Words>
  <Application>Microsoft Office PowerPoint</Application>
  <PresentationFormat>On-screen Show (4:3)</PresentationFormat>
  <Paragraphs>344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Courier</vt:lpstr>
      <vt:lpstr>Symbol</vt:lpstr>
      <vt:lpstr>Tahoma</vt:lpstr>
      <vt:lpstr>Times New Roman</vt:lpstr>
      <vt:lpstr>Wingdings</vt:lpstr>
      <vt:lpstr>Blueprint</vt:lpstr>
      <vt:lpstr>Trees</vt:lpstr>
      <vt:lpstr>Tree Traversal Algorithms</vt:lpstr>
      <vt:lpstr>Tree Traversal Algorithm</vt:lpstr>
      <vt:lpstr>Preorder and Postorder Traversal</vt:lpstr>
      <vt:lpstr>AbstractTree Abstract Class</vt:lpstr>
      <vt:lpstr>Preorder Traversal</vt:lpstr>
      <vt:lpstr>Preorder Traversal</vt:lpstr>
      <vt:lpstr>Preorder Traversal</vt:lpstr>
      <vt:lpstr>Preorder Traversal</vt:lpstr>
      <vt:lpstr>Postorder Traversal</vt:lpstr>
      <vt:lpstr>Postorder Traversal</vt:lpstr>
      <vt:lpstr>Postorder Traversal</vt:lpstr>
      <vt:lpstr>Postorder Traversal</vt:lpstr>
      <vt:lpstr>Breadth-First Tree Traversal</vt:lpstr>
      <vt:lpstr>Breadth-First Tree Traversal</vt:lpstr>
      <vt:lpstr>Breadth-First Tree Traversal</vt:lpstr>
      <vt:lpstr>Breadth-First Tree Traversal</vt:lpstr>
      <vt:lpstr>Inorder Traversal</vt:lpstr>
      <vt:lpstr>AbstractBinaryTree Abstract Class</vt:lpstr>
      <vt:lpstr>Inorder Traversal</vt:lpstr>
      <vt:lpstr>Inorder Traversal</vt:lpstr>
      <vt:lpstr>Inorder Traversal</vt:lpstr>
      <vt:lpstr>Inorder Traversal</vt:lpstr>
      <vt:lpstr>Inorder Traversal</vt:lpstr>
      <vt:lpstr>Inorder Traversal on Binary Search Tree</vt:lpstr>
      <vt:lpstr>Applications of Tree Traversals</vt:lpstr>
      <vt:lpstr>Print Arithmetic Expressions</vt:lpstr>
      <vt:lpstr>Evaluate Arithmetic Expressions</vt:lpstr>
      <vt:lpstr>Reinforcement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653</cp:revision>
  <cp:lastPrinted>2019-05-01T07:52:03Z</cp:lastPrinted>
  <dcterms:created xsi:type="dcterms:W3CDTF">2002-01-21T02:22:10Z</dcterms:created>
  <dcterms:modified xsi:type="dcterms:W3CDTF">2019-10-31T22:54:56Z</dcterms:modified>
</cp:coreProperties>
</file>