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3" r:id="rId3"/>
    <p:sldId id="362" r:id="rId4"/>
    <p:sldId id="363" r:id="rId5"/>
    <p:sldId id="366" r:id="rId6"/>
    <p:sldId id="347" r:id="rId7"/>
    <p:sldId id="360" r:id="rId8"/>
    <p:sldId id="435" r:id="rId9"/>
    <p:sldId id="439" r:id="rId1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036357-C71C-AD44-B8D1-563E07EA6B3B}">
          <p14:sldIdLst>
            <p14:sldId id="256"/>
          </p14:sldIdLst>
        </p14:section>
        <p14:section name="Priority Queues 9.1 Priority Queue ADT" id="{059F9672-8BA6-DE48-A6E2-6E28DEF53284}">
          <p14:sldIdLst>
            <p14:sldId id="353"/>
            <p14:sldId id="362"/>
            <p14:sldId id="363"/>
          </p14:sldIdLst>
        </p14:section>
        <p14:section name="PriorityQueues 9.2.4 Implementing a Priority Queue with an Unsorted List" id="{AE9E2126-8F3B-1D45-8ECE-CE84FD022C94}">
          <p14:sldIdLst>
            <p14:sldId id="366"/>
            <p14:sldId id="347"/>
            <p14:sldId id="360"/>
            <p14:sldId id="435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63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9CC8354-BE2B-1545-8B17-9694CABBE308}" type="datetime1">
              <a:rPr lang="en-US" smtClean="0"/>
              <a:t>11/14/2019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9D2F312-F330-EB4A-8126-B8053108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E48C97C-2783-7344-B36B-072AA38B956E}" type="datetime1">
              <a:rPr lang="en-US" smtClean="0"/>
              <a:t>11/14/2019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F8FF144-08C1-BF46-9851-4B1F3089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8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Priority Queues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F5128C-71B8-D140-B05B-AFC68B5207DD}" type="datetime1">
              <a:rPr lang="en-US" sz="1300" smtClean="0"/>
              <a:t>11/14/2019</a:t>
            </a:fld>
            <a:endParaRPr lang="en-US" sz="130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8DDD6B-55B4-F846-B22D-2DBBBA327C1E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44D0B9-CBAE-1E41-BADA-3EEAA3CDC1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40786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90224-C51A-4D48-BA5F-B77A11428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4611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3ADF7-5E1E-A345-937C-8827FA3E92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5696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9A171A-3EBF-E145-BEB4-BE62CCD6C1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E409-07C4-F54D-8218-8D521D462B2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Queues</a:t>
            </a:r>
          </a:p>
        </p:txBody>
      </p:sp>
      <p:pic>
        <p:nvPicPr>
          <p:cNvPr id="5125" name="Picture 333" descr="j0370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133600"/>
            <a:ext cx="27543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3DAA55-83BB-FF42-BD2C-FDC6C02AA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Priority Queue Abstract Data Type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0334209-A2C9-D844-B8DC-90EC9C01B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FAF1-4F1C-F548-AE66-9D0451B4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9131-D5BE-B447-9225-82E105A1E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EFFD1C-41F3-6446-B988-78AE6B5689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5258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44AF-9514-2F4B-8512-1C18E080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9CA5-293F-D846-8639-BEF1877B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studied Queues in Chapter 6</a:t>
            </a:r>
          </a:p>
          <a:p>
            <a:pPr lvl="1"/>
            <a:r>
              <a:rPr lang="en-US" sz="2400" dirty="0"/>
              <a:t>FIFO = First-In, First-Out </a:t>
            </a:r>
          </a:p>
          <a:p>
            <a:r>
              <a:rPr lang="en-US" sz="2800" dirty="0"/>
              <a:t>For many applications, we should have a queue with some sort of </a:t>
            </a:r>
            <a:r>
              <a:rPr lang="en-US" sz="2800" b="1" dirty="0"/>
              <a:t>priority</a:t>
            </a:r>
          </a:p>
          <a:p>
            <a:pPr lvl="1"/>
            <a:r>
              <a:rPr lang="en-US" sz="2400" dirty="0"/>
              <a:t>In order of importance or urgency</a:t>
            </a:r>
          </a:p>
          <a:p>
            <a:pPr lvl="1"/>
            <a:r>
              <a:rPr lang="en-US" sz="2400" dirty="0"/>
              <a:t>Other priority based on status (Frequent Flyer)</a:t>
            </a:r>
          </a:p>
          <a:p>
            <a:pPr lvl="1"/>
            <a:r>
              <a:rPr lang="en-US" sz="2400" dirty="0"/>
              <a:t>Pick a choice with the least cost</a:t>
            </a:r>
          </a:p>
          <a:p>
            <a:r>
              <a:rPr lang="en-US" sz="2800" dirty="0">
                <a:sym typeface="Wingdings" pitchFamily="2" charset="2"/>
              </a:rPr>
              <a:t> We need a Priority Queue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CC1A-4594-1B4A-A934-4648D13A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B2AD-F378-B744-86EA-574C6AA4A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AAA1-8D7E-FC42-9949-7EBD0E7813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3932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44AF-9514-2F4B-8512-1C18E080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9CA5-293F-D846-8639-BEF1877B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Applications:</a:t>
            </a:r>
          </a:p>
          <a:p>
            <a:pPr lvl="1"/>
            <a:r>
              <a:rPr lang="en-US" sz="2400" dirty="0"/>
              <a:t>(Airline) Standby flyers </a:t>
            </a:r>
          </a:p>
          <a:p>
            <a:pPr lvl="1"/>
            <a:r>
              <a:rPr lang="en-US" sz="2400" dirty="0"/>
              <a:t>Auctions </a:t>
            </a:r>
          </a:p>
          <a:p>
            <a:pPr lvl="1"/>
            <a:r>
              <a:rPr lang="en-US" sz="2400" dirty="0"/>
              <a:t>Stock market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CC1A-4594-1B4A-A934-4648D13A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B2AD-F378-B744-86EA-574C6AA4A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AAA1-8D7E-FC42-9949-7EBD0E7813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7302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3DAA55-83BB-FF42-BD2C-FDC6C02AA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Implementing a Priority Queue with an Unsorted List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0334209-A2C9-D844-B8DC-90EC9C01B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9.2.4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FAF1-4F1C-F548-AE66-9D0451B4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9131-D5BE-B447-9225-82E105A1E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EFFD1C-41F3-6446-B988-78AE6B5689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7444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Sequence-based Priority Queue 1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Implementation with an unsorted list</a:t>
            </a: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400" b="1" dirty="0" smtClean="0">
                <a:solidFill>
                  <a:schemeClr val="tx2"/>
                </a:solidFill>
                <a:latin typeface="Courier" pitchFamily="2" charset="0"/>
              </a:rPr>
              <a:t>add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(1)</a:t>
            </a:r>
            <a:r>
              <a:rPr lang="en-US" sz="2400" dirty="0">
                <a:latin typeface="Tahoma" charset="0"/>
              </a:rPr>
              <a:t> time since we can insert the item at the beginning or end of the sequence</a:t>
            </a:r>
          </a:p>
          <a:p>
            <a:pPr lvl="1" eaLnBrk="1" hangingPunct="1"/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  <a:latin typeface="Courier" pitchFamily="2" charset="0"/>
              </a:rPr>
              <a:t>emove </a:t>
            </a:r>
            <a:r>
              <a:rPr lang="en-US" sz="2400" dirty="0" smtClean="0">
                <a:latin typeface="Tahoma" charset="0"/>
              </a:rPr>
              <a:t>take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since we have to traverse the entire sequence to find the smallest key </a:t>
            </a:r>
          </a:p>
        </p:txBody>
      </p:sp>
      <p:sp>
        <p:nvSpPr>
          <p:cNvPr id="12297" name="Date Placeholder 20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025258-06FC-1C4E-A201-1287B26D2830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229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2514600" y="2438400"/>
            <a:ext cx="2971800" cy="304800"/>
            <a:chOff x="3264" y="2064"/>
            <a:chExt cx="1872" cy="192"/>
          </a:xfrm>
        </p:grpSpPr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6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2307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8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9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Sequence-based Priority Queue 2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Implementation with a sorted list</a:t>
            </a: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i</a:t>
            </a:r>
            <a:r>
              <a:rPr lang="en-US" sz="2400" b="1" dirty="0" smtClean="0">
                <a:solidFill>
                  <a:schemeClr val="tx2"/>
                </a:solidFill>
                <a:latin typeface="Courier" pitchFamily="2" charset="0"/>
              </a:rPr>
              <a:t>nsert or add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since we have to find the place where to insert the item</a:t>
            </a:r>
          </a:p>
          <a:p>
            <a:pPr lvl="1" eaLnBrk="1" hangingPunct="1"/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  <a:latin typeface="Courier" pitchFamily="2" charset="0"/>
              </a:rPr>
              <a:t>emove </a:t>
            </a:r>
            <a:r>
              <a:rPr lang="en-US" sz="2400" dirty="0" smtClean="0">
                <a:latin typeface="Tahoma" charset="0"/>
              </a:rPr>
              <a:t>take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(1)</a:t>
            </a:r>
            <a:r>
              <a:rPr lang="en-US" sz="2400" dirty="0">
                <a:latin typeface="Tahoma" charset="0"/>
              </a:rPr>
              <a:t> time, since the smallest key is at the beginning</a:t>
            </a:r>
          </a:p>
        </p:txBody>
      </p:sp>
      <p:sp>
        <p:nvSpPr>
          <p:cNvPr id="12297" name="Date Placeholder 20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025258-06FC-1C4E-A201-1287B26D283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3238500" y="2362200"/>
            <a:ext cx="2971800" cy="304800"/>
            <a:chOff x="3264" y="3744"/>
            <a:chExt cx="1872" cy="192"/>
          </a:xfrm>
        </p:grpSpPr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2300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1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2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3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34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24F-E7D7-824B-A8AD-569B7DD6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Priority </a:t>
            </a:r>
            <a:r>
              <a:rPr lang="en-US" sz="4000" dirty="0" smtClean="0"/>
              <a:t>Queue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1FC6-A39A-124B-B2E4-9BFED543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Comparing running </a:t>
            </a:r>
            <a:r>
              <a:rPr lang="en-US" dirty="0">
                <a:latin typeface="+mj-lt"/>
              </a:rPr>
              <a:t>times for operations: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18EE-DD06-BE43-B3B5-6C09781B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5B13-0BD7-CC46-8EC3-B5BE3298A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E67C-7A37-EB41-B22E-F2FE2C9AFA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572CAB-C9E8-5E48-9075-D38D8177B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20588"/>
              </p:ext>
            </p:extLst>
          </p:nvPr>
        </p:nvGraphicFramePr>
        <p:xfrm>
          <a:off x="1428750" y="2791002"/>
          <a:ext cx="5734050" cy="1790700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3829300579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3810006051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605156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Unsorted 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Sorted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size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O(1)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1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isEmpty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O(1)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0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O(1)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smtClean="0">
                          <a:solidFill>
                            <a:srgbClr val="000000"/>
                          </a:solidFill>
                          <a:effectLst/>
                        </a:rPr>
                        <a:t>insert O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(n)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02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</a:rPr>
                        <a:t>remove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O(n)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smtClean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5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6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Priority Queues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" y="1600200"/>
            <a:ext cx="80671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051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6129</TotalTime>
  <Words>348</Words>
  <Application>Microsoft Office PowerPoint</Application>
  <PresentationFormat>On-screen Show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Courier</vt:lpstr>
      <vt:lpstr>Courier New</vt:lpstr>
      <vt:lpstr>Tahoma</vt:lpstr>
      <vt:lpstr>Times New Roman</vt:lpstr>
      <vt:lpstr>Wingdings</vt:lpstr>
      <vt:lpstr>Blueprint</vt:lpstr>
      <vt:lpstr>Priority Queues</vt:lpstr>
      <vt:lpstr>Priority Queue Abstract Data Type</vt:lpstr>
      <vt:lpstr>Priorities</vt:lpstr>
      <vt:lpstr>Priorities</vt:lpstr>
      <vt:lpstr>Implementing a Priority Queue with an Unsorted List</vt:lpstr>
      <vt:lpstr>Sequence-based Priority Queue 1</vt:lpstr>
      <vt:lpstr>Sequence-based Priority Queue 2</vt:lpstr>
      <vt:lpstr>Priority Queue</vt:lpstr>
      <vt:lpstr>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660</cp:revision>
  <cp:lastPrinted>2019-05-06T07:46:47Z</cp:lastPrinted>
  <dcterms:created xsi:type="dcterms:W3CDTF">2002-01-21T02:22:10Z</dcterms:created>
  <dcterms:modified xsi:type="dcterms:W3CDTF">2019-11-14T23:01:47Z</dcterms:modified>
</cp:coreProperties>
</file>