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0c56beb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0c56beb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0c56beb78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0c56beb7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0c56beb7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0c56beb7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0c56beb7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0c56beb7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0c56beb7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0c56beb7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0c56beb7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0c56beb7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0c56beb7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0c56beb7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0c56beb7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90c56beb7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JSON-format student data from node.js server via NGRok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19673 Jisen Fang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Concept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</a:t>
            </a:r>
            <a:r>
              <a:rPr lang="en"/>
              <a:t>tudent_info.js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</a:t>
            </a:r>
            <a:r>
              <a:rPr lang="en"/>
              <a:t>ode.js 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Localhost result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Set up NGRok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Start NGRok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Result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JSON: JSON stands for JavaScript Object Notation. It is a lightweight format for storing and transporting data that often used in data sent from a server to a web page.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Node.js: Node.js is a back-end JavaScript runtime environment that uses JavaScript on the server.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NGRok: Ngrok could </a:t>
            </a:r>
            <a:r>
              <a:rPr lang="en"/>
              <a:t>map your local private address to a public address in this project.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student_info.js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3585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'http'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{ </a:t>
            </a:r>
            <a:r>
              <a:rPr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11111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'Bruce Lee'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score: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84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{ </a:t>
            </a:r>
            <a:r>
              <a:rPr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22222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'Jackie Chen'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score: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93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{ </a:t>
            </a:r>
            <a:r>
              <a:rPr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33333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'Jet Li'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score: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88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572000" y="646800"/>
            <a:ext cx="4104300" cy="41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createServer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startsWith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'/api/score?student_id='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studentId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'='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)[</a:t>
            </a:r>
            <a:r>
              <a:rPr lang="en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lang="en" sz="9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studentId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9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writeHead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'Content-Type'</a:t>
            </a:r>
            <a:r>
              <a:rPr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'application/json'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stringify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" sz="9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writeHead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404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'Content-Type'</a:t>
            </a:r>
            <a:r>
              <a:rPr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'text/plain'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'Student not found'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lang="en" sz="9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writeHead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404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'Content-Type'</a:t>
            </a:r>
            <a:r>
              <a:rPr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'text/plain'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'Invalid URL'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8000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()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`Server is running on port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9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384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node.js server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Create a student-server directory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mkdir student-server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cd student-server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Initialize a Node.js Project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npm init -y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4572000" y="780775"/>
            <a:ext cx="3842700" cy="19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 startAt="3"/>
            </a:pPr>
            <a:r>
              <a:rPr lang="en"/>
              <a:t>Copy the student_info.js to the directory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 startAt="3"/>
            </a:pPr>
            <a:r>
              <a:rPr lang="en"/>
              <a:t>Install required dependencies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npm install http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 startAt="3"/>
            </a:pPr>
            <a:r>
              <a:rPr lang="en"/>
              <a:t>Run the server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</a:t>
            </a:r>
            <a:r>
              <a:rPr lang="en"/>
              <a:t>ode student_info.js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156" y="2571750"/>
            <a:ext cx="4145924" cy="236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localhost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0150" y="932313"/>
            <a:ext cx="4419601" cy="130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0150" y="2240175"/>
            <a:ext cx="4419600" cy="1285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0150" y="3525750"/>
            <a:ext cx="4419599" cy="974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up NGRok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3423900" cy="26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Install NGRok via Homebrew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brew install ngrok/ngrok/ngrok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Add authtoken, you need to sign up a account for authtoken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ngrok config add-authtoken &lt;token&gt;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3425" y="2257387"/>
            <a:ext cx="4876048" cy="190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NGRok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2491200" cy="7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Start a tunnel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ngrok http 8000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0650" y="1579425"/>
            <a:ext cx="5575465" cy="19846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05300" y="3564050"/>
            <a:ext cx="7737000" cy="10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address above the red line to access server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Ex: http://ec44-209-36-108-210.ngrok-free.app/api/score?student_id=11111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3375" y="698925"/>
            <a:ext cx="4844776" cy="104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3375" y="1742650"/>
            <a:ext cx="4844774" cy="1159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3374" y="2901725"/>
            <a:ext cx="4823878" cy="104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3375" y="3945450"/>
            <a:ext cx="4844774" cy="757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