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617-0F35-43D7-9126-31C7DD79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5BDB-D433-4CDE-B0A7-C762A0DF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6E35-2972-4A73-A592-F29239B0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1632-170B-4BB6-9DA5-6D50FC92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8C8B-4673-4E88-B77E-FD56C516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8BF7-18AB-4935-9E77-7354F0CA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736C-1217-46BA-9382-1E40FEA5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7F6B-FDAE-462D-ABC1-1A9718C6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D56E-F38A-4108-89C7-98544137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6F48-7DC3-47C2-B2C8-556CF921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943AC-B482-4100-B62C-AA84AE4F1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558D-B94D-4427-9238-928C99A9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B397-9325-4D63-800D-D3A1A6D9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6AFD-2BA8-4889-8732-B45F67E6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FF28-5706-4A8E-8576-1CBCE458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EAA5-647B-45CD-88F9-04BDE30C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EFF-E49E-4C73-A328-93F74F49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443D-9C86-41DA-BB08-0C2E34A9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13D0-DC44-43E9-8045-D3C24EC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EC17-9F51-47BA-818C-27FFD353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E79F-2187-4901-B245-331B0A5B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D10A-3C72-422A-8900-E7860B8C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D5BB-4C02-4118-A9D8-9A83CDAD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3077-121B-4037-A78B-662159F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402F-B90B-432E-B5D5-F6B6EE18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0CC8-B2E9-41CE-B699-92B7F173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A58E-7F27-47CB-871C-510119F21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251E-5D1E-4516-9C15-6F938682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9A70A-AA47-4615-BF95-C9A11F7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2A8B-EB12-41CD-99BA-83A96FA2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0C23-EADB-471D-A8F1-D7EB3F68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B6C8-FE11-47C2-B354-4BBE462B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B314-A5D9-4BF2-B1D9-A65E257E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5B92A-680E-4252-80A5-390061EE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89056-CBED-4F3D-90CA-6526CF179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68931-A3DE-4B18-818F-1CF56607E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1DAD-ECFD-4DDD-A228-7E608A18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B6E2E-5BB6-4918-9DDB-5F7B8D9D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C116-98DC-4D1D-AA70-A4754264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CFF8-528F-4DB5-8081-1C6DA1F4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BFD31-E93D-47D0-A236-A7A14830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49AB2-43C8-40D7-8866-5425BE0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D3B8-E72E-4DA1-A4FC-54721AF1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C9A2F-E3F9-4D74-AF5D-A30846E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622EA-90B5-49ED-A186-FE3FE63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F778-5428-48B3-BB83-740268AE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66A5-B559-4FE3-91C3-7D19F872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0435-A288-4BC8-B555-D720197E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EF8C6-5F77-4493-9C16-C4A93C39F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E578-09E4-4FB8-84DA-A75B6DF1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8C667-15E1-4FF3-8230-0717EC22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3B45-FE2B-4948-8ECA-36154AA8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183D-BABC-4C07-B693-B4904ECA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BB685-6DE2-4281-A06C-D65253015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819B3-763A-407A-8975-861E0AC0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88D33-18F9-46C6-82EA-0FFF519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59C2-7F86-45DF-8D0B-67F1775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9A4CB-A3C9-400D-B286-F404A08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5EE96-E6D4-42F7-9195-06CFB224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473A4-FA1A-4AE5-85A7-F29C767F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69E5-DF51-4E25-B668-72799A864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2DE8-74EF-4574-87A7-ACE40B9E7B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7691-C0D8-450C-9F41-1B0BF044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8536-CBB7-43DD-9262-A85888AE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B27C-1AE9-4D34-9293-D703B6C6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4315-9D68-4085-88FB-4E5F199BE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Can I Help?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E1EF-069E-4B6A-A125-E01000C32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Wireframe – Project Outline</a:t>
            </a:r>
          </a:p>
          <a:p>
            <a:r>
              <a:rPr lang="en-US" dirty="0"/>
              <a:t>Group B - Jane</a:t>
            </a:r>
          </a:p>
        </p:txBody>
      </p:sp>
    </p:spTree>
    <p:extLst>
      <p:ext uri="{BB962C8B-B14F-4D97-AF65-F5344CB8AC3E}">
        <p14:creationId xmlns:p14="http://schemas.microsoft.com/office/powerpoint/2010/main" val="399670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53CED-4C79-4D16-B4D9-4FAB8D90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50" y="604007"/>
            <a:ext cx="7340767" cy="59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F319B-1823-4109-86CE-DA715384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48" y="755010"/>
            <a:ext cx="8779303" cy="5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FE256-242A-4E54-B342-181A0D67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02" y="486561"/>
            <a:ext cx="7357238" cy="60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8CDB8-8581-42A5-A566-4920456A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33" y="553673"/>
            <a:ext cx="7293133" cy="59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1901B-667A-4E5E-8D13-EFC0AA4D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82" y="457341"/>
            <a:ext cx="6947043" cy="59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671EE-C77E-49D4-AD81-B10DE5C1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58" y="503340"/>
            <a:ext cx="7328427" cy="60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7C450-BC2E-4F89-A0D1-ACAC75FB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08" y="620786"/>
            <a:ext cx="6927854" cy="57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44960-5E10-49CE-8E78-8C1A2476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94" y="456309"/>
            <a:ext cx="7102320" cy="59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12621-2869-4F3A-998C-FA14655B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38" y="1107347"/>
            <a:ext cx="9819602" cy="5536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718B-F84A-4AAE-A03D-DF35B98B0459}"/>
              </a:ext>
            </a:extLst>
          </p:cNvPr>
          <p:cNvSpPr txBox="1"/>
          <p:nvPr/>
        </p:nvSpPr>
        <p:spPr>
          <a:xfrm>
            <a:off x="998838" y="394283"/>
            <a:ext cx="981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9281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F1B8C-0AAD-4512-96B5-C87DA0D6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6" y="213128"/>
            <a:ext cx="10535733" cy="64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0E38C-0CA1-4FD8-B748-D2B0398A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42" y="503339"/>
            <a:ext cx="7583045" cy="61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7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D1829-D9CF-40C5-95B0-496359D9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74" y="578841"/>
            <a:ext cx="7592852" cy="61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1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30E30-F02F-4AEE-877B-CC2D9B59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6" y="746620"/>
            <a:ext cx="7229017" cy="60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7750E-9803-4AF5-9B9D-F7ED81C7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46" y="538992"/>
            <a:ext cx="6920707" cy="57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CBF1B-E81B-4410-B8BC-09FEE098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3" y="335559"/>
            <a:ext cx="7706532" cy="63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3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11247-7986-4621-8106-07A74A48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04" y="328912"/>
            <a:ext cx="7420157" cy="62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How Can I Help?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Help?</dc:title>
  <dc:creator>Julie Dargatz</dc:creator>
  <cp:lastModifiedBy>Julie Dargatz</cp:lastModifiedBy>
  <cp:revision>1</cp:revision>
  <dcterms:created xsi:type="dcterms:W3CDTF">2021-08-13T00:44:24Z</dcterms:created>
  <dcterms:modified xsi:type="dcterms:W3CDTF">2021-08-13T00:53:58Z</dcterms:modified>
</cp:coreProperties>
</file>