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2673" y="-1721197"/>
            <a:ext cx="20813345" cy="12008197"/>
          </a:xfrm>
          <a:custGeom>
            <a:avLst/>
            <a:gdLst/>
            <a:ahLst/>
            <a:cxnLst/>
            <a:rect r="r" b="b" t="t" l="l"/>
            <a:pathLst>
              <a:path h="12008197" w="20813345">
                <a:moveTo>
                  <a:pt x="0" y="0"/>
                </a:moveTo>
                <a:lnTo>
                  <a:pt x="20813346" y="0"/>
                </a:lnTo>
                <a:lnTo>
                  <a:pt x="20813346" y="12008197"/>
                </a:lnTo>
                <a:lnTo>
                  <a:pt x="0" y="12008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7" t="0" r="-6975" b="-702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98" t="-11933" r="-9898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C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66302" y="6910002"/>
            <a:ext cx="1189062" cy="1569718"/>
          </a:xfrm>
          <a:custGeom>
            <a:avLst/>
            <a:gdLst/>
            <a:ahLst/>
            <a:cxnLst/>
            <a:rect r="r" b="b" t="t" l="l"/>
            <a:pathLst>
              <a:path h="1569718" w="1189062">
                <a:moveTo>
                  <a:pt x="0" y="0"/>
                </a:moveTo>
                <a:lnTo>
                  <a:pt x="1189061" y="0"/>
                </a:lnTo>
                <a:lnTo>
                  <a:pt x="1189061" y="1569718"/>
                </a:lnTo>
                <a:lnTo>
                  <a:pt x="0" y="1569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9531" y="7048346"/>
            <a:ext cx="1483950" cy="1265067"/>
          </a:xfrm>
          <a:custGeom>
            <a:avLst/>
            <a:gdLst/>
            <a:ahLst/>
            <a:cxnLst/>
            <a:rect r="r" b="b" t="t" l="l"/>
            <a:pathLst>
              <a:path h="1265067" w="1483950">
                <a:moveTo>
                  <a:pt x="0" y="0"/>
                </a:moveTo>
                <a:lnTo>
                  <a:pt x="1483950" y="0"/>
                </a:lnTo>
                <a:lnTo>
                  <a:pt x="1483950" y="1265068"/>
                </a:lnTo>
                <a:lnTo>
                  <a:pt x="0" y="1265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42736" y="5143500"/>
            <a:ext cx="1428073" cy="1428073"/>
          </a:xfrm>
          <a:custGeom>
            <a:avLst/>
            <a:gdLst/>
            <a:ahLst/>
            <a:cxnLst/>
            <a:rect r="r" b="b" t="t" l="l"/>
            <a:pathLst>
              <a:path h="1428073" w="1428073">
                <a:moveTo>
                  <a:pt x="0" y="0"/>
                </a:moveTo>
                <a:lnTo>
                  <a:pt x="1428073" y="0"/>
                </a:lnTo>
                <a:lnTo>
                  <a:pt x="1428073" y="1428073"/>
                </a:lnTo>
                <a:lnTo>
                  <a:pt x="0" y="1428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-23321"/>
            <a:ext cx="18288000" cy="10310321"/>
          </a:xfrm>
          <a:custGeom>
            <a:avLst/>
            <a:gdLst/>
            <a:ahLst/>
            <a:cxnLst/>
            <a:rect r="r" b="b" t="t" l="l"/>
            <a:pathLst>
              <a:path h="10310321" w="18288000">
                <a:moveTo>
                  <a:pt x="0" y="0"/>
                </a:moveTo>
                <a:lnTo>
                  <a:pt x="18288000" y="0"/>
                </a:lnTo>
                <a:lnTo>
                  <a:pt x="18288000" y="10310321"/>
                </a:lnTo>
                <a:lnTo>
                  <a:pt x="0" y="103103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533" r="0" b="-853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04579" y="1965021"/>
            <a:ext cx="6078841" cy="6356958"/>
          </a:xfrm>
          <a:custGeom>
            <a:avLst/>
            <a:gdLst/>
            <a:ahLst/>
            <a:cxnLst/>
            <a:rect r="r" b="b" t="t" l="l"/>
            <a:pathLst>
              <a:path h="6356958" w="6078841">
                <a:moveTo>
                  <a:pt x="0" y="0"/>
                </a:moveTo>
                <a:lnTo>
                  <a:pt x="6078842" y="0"/>
                </a:lnTo>
                <a:lnTo>
                  <a:pt x="607884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56979" y="2117421"/>
            <a:ext cx="6078841" cy="6356958"/>
          </a:xfrm>
          <a:custGeom>
            <a:avLst/>
            <a:gdLst/>
            <a:ahLst/>
            <a:cxnLst/>
            <a:rect r="r" b="b" t="t" l="l"/>
            <a:pathLst>
              <a:path h="6356958" w="6078841">
                <a:moveTo>
                  <a:pt x="0" y="0"/>
                </a:moveTo>
                <a:lnTo>
                  <a:pt x="6078842" y="0"/>
                </a:lnTo>
                <a:lnTo>
                  <a:pt x="607884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C9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565" y="0"/>
            <a:ext cx="17584870" cy="10287000"/>
          </a:xfrm>
          <a:custGeom>
            <a:avLst/>
            <a:gdLst/>
            <a:ahLst/>
            <a:cxnLst/>
            <a:rect r="r" b="b" t="t" l="l"/>
            <a:pathLst>
              <a:path h="10287000" w="17584870">
                <a:moveTo>
                  <a:pt x="0" y="0"/>
                </a:moveTo>
                <a:lnTo>
                  <a:pt x="17584870" y="0"/>
                </a:lnTo>
                <a:lnTo>
                  <a:pt x="175848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777" r="-13303" b="-3777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44333" y="1423849"/>
            <a:ext cx="9999333" cy="7439301"/>
          </a:xfrm>
          <a:custGeom>
            <a:avLst/>
            <a:gdLst/>
            <a:ahLst/>
            <a:cxnLst/>
            <a:rect r="r" b="b" t="t" l="l"/>
            <a:pathLst>
              <a:path h="7439301" w="9999333">
                <a:moveTo>
                  <a:pt x="0" y="0"/>
                </a:moveTo>
                <a:lnTo>
                  <a:pt x="9999334" y="0"/>
                </a:lnTo>
                <a:lnTo>
                  <a:pt x="9999334" y="7439302"/>
                </a:lnTo>
                <a:lnTo>
                  <a:pt x="0" y="7439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3862" y="0"/>
            <a:ext cx="15180276" cy="10287000"/>
          </a:xfrm>
          <a:custGeom>
            <a:avLst/>
            <a:gdLst/>
            <a:ahLst/>
            <a:cxnLst/>
            <a:rect r="r" b="b" t="t" l="l"/>
            <a:pathLst>
              <a:path h="10287000" w="15180276">
                <a:moveTo>
                  <a:pt x="0" y="0"/>
                </a:moveTo>
                <a:lnTo>
                  <a:pt x="15180276" y="0"/>
                </a:lnTo>
                <a:lnTo>
                  <a:pt x="151802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DAGyHFlap_w</dc:identifier>
  <dcterms:modified xsi:type="dcterms:W3CDTF">2011-08-01T06:04:30Z</dcterms:modified>
  <cp:revision>1</cp:revision>
</cp:coreProperties>
</file>