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323" r:id="rId3"/>
    <p:sldId id="321" r:id="rId4"/>
    <p:sldId id="322" r:id="rId5"/>
    <p:sldId id="320" r:id="rId6"/>
    <p:sldId id="324" r:id="rId7"/>
    <p:sldId id="325" r:id="rId8"/>
    <p:sldId id="326" r:id="rId9"/>
    <p:sldId id="32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1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D5E83-E33C-44B4-9ED9-DAA0331A0A4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3A807-5180-4C0E-A0A0-AEA3A5024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76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3A807-5180-4C0E-A0A0-AEA3A502482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3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A072-1B62-4308-8C5F-94EC060536FC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D503-0084-4EF5-8E2D-88CBE8F71E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14533@cefsa.edu.b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434340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Engenharia da Computação</a:t>
            </a:r>
          </a:p>
          <a:p>
            <a:r>
              <a:rPr lang="pt-BR" sz="3200" dirty="0">
                <a:solidFill>
                  <a:schemeClr val="bg1"/>
                </a:solidFill>
              </a:rPr>
              <a:t>CEFSA - FTT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Funcionamento </a:t>
            </a:r>
          </a:p>
          <a:p>
            <a:r>
              <a:rPr lang="pt-BR" sz="3200" dirty="0">
                <a:solidFill>
                  <a:schemeClr val="bg1"/>
                </a:solidFill>
              </a:rPr>
              <a:t>Código Assembly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Leonardo Morais Leme</a:t>
            </a:r>
          </a:p>
          <a:p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>
                <a:solidFill>
                  <a:srgbClr val="0000FF"/>
                </a:solidFill>
              </a:rPr>
              <a:t>@Leonardo3Morais7</a:t>
            </a:r>
          </a:p>
          <a:p>
            <a:r>
              <a:rPr lang="pt-BR" sz="3200" dirty="0">
                <a:solidFill>
                  <a:srgbClr val="FF0000"/>
                </a:solidFill>
                <a:hlinkClick r:id="rId2"/>
              </a:rPr>
              <a:t>leonardo3morais7@gmail.com</a:t>
            </a:r>
            <a:endParaRPr lang="pt-BR" sz="3200" dirty="0">
              <a:solidFill>
                <a:srgbClr val="FF0000"/>
              </a:solidFill>
            </a:endParaRP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2019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EB438-DABE-475F-862D-1F463271F4C8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9144000" cy="7647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Assembly</a:t>
            </a:r>
          </a:p>
          <a:p>
            <a:pPr algn="l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FBE42DD-2290-4B13-827A-C8B904C4B3E8}"/>
              </a:ext>
            </a:extLst>
          </p:cNvPr>
          <p:cNvSpPr txBox="1">
            <a:spLocks/>
          </p:cNvSpPr>
          <p:nvPr/>
        </p:nvSpPr>
        <p:spPr>
          <a:xfrm>
            <a:off x="0" y="764703"/>
            <a:ext cx="9144000" cy="4320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pt-BR" sz="2000" b="0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Temas abordados</a:t>
            </a:r>
            <a:endParaRPr kumimoji="0" lang="pt-BR" sz="20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6342E8-3165-45E0-812A-DDF2F1F5FDC2}"/>
              </a:ext>
            </a:extLst>
          </p:cNvPr>
          <p:cNvSpPr/>
          <p:nvPr/>
        </p:nvSpPr>
        <p:spPr>
          <a:xfrm>
            <a:off x="304800" y="2337796"/>
            <a:ext cx="3067050" cy="323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Comandos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796942-8F40-4349-8841-4F9F7370D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24" y="1676400"/>
            <a:ext cx="5676900" cy="42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621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65BD2BC0-1282-4887-B8CE-12DCA180190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0716"/>
          <a:stretch/>
        </p:blipFill>
        <p:spPr>
          <a:xfrm>
            <a:off x="685799" y="1743074"/>
            <a:ext cx="7380583" cy="4200525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971B7A9-D35A-4DA7-B3F5-77255EF5E3EC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9144000" cy="7647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História do Assembly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EB13D1D-43DF-4110-BB13-BF9EFDCC51E6}"/>
              </a:ext>
            </a:extLst>
          </p:cNvPr>
          <p:cNvSpPr txBox="1">
            <a:spLocks/>
          </p:cNvSpPr>
          <p:nvPr/>
        </p:nvSpPr>
        <p:spPr>
          <a:xfrm>
            <a:off x="0" y="764703"/>
            <a:ext cx="9144000" cy="4320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pt-BR" sz="2000" b="0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primeira linguagem da segunda geração.</a:t>
            </a:r>
            <a:endParaRPr kumimoji="0" lang="pt-BR" sz="20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75823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D81D4A-B792-407C-9CB4-830FE4885F3B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9144000" cy="7647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Código Assembly</a:t>
            </a:r>
          </a:p>
          <a:p>
            <a:pPr algn="l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A9583FF-2835-4FF2-852E-FBC663F3A278}"/>
              </a:ext>
            </a:extLst>
          </p:cNvPr>
          <p:cNvSpPr txBox="1">
            <a:spLocks/>
          </p:cNvSpPr>
          <p:nvPr/>
        </p:nvSpPr>
        <p:spPr>
          <a:xfrm>
            <a:off x="0" y="764703"/>
            <a:ext cx="9144000" cy="4320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pt-BR" sz="2000" b="0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Formato das Instruções</a:t>
            </a:r>
            <a:endParaRPr kumimoji="0" lang="pt-BR" sz="20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9B381A-C3CF-4B32-874E-60E2B9B5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7" y="4970149"/>
            <a:ext cx="4004603" cy="17281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D81265A-9F54-4053-853B-61B3640C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150" y="3167138"/>
            <a:ext cx="3509299" cy="18859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100F118-240F-4D04-9D4B-057659A73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64" y="1420836"/>
            <a:ext cx="2876550" cy="18859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7EE60E-1368-40D0-A83C-F4F135C783F2}"/>
              </a:ext>
            </a:extLst>
          </p:cNvPr>
          <p:cNvSpPr txBox="1"/>
          <p:nvPr/>
        </p:nvSpPr>
        <p:spPr>
          <a:xfrm>
            <a:off x="4267200" y="1981200"/>
            <a:ext cx="442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com 1 endereço.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560465-DC91-4D4E-887C-3F6D2B6394D9}"/>
              </a:ext>
            </a:extLst>
          </p:cNvPr>
          <p:cNvSpPr txBox="1"/>
          <p:nvPr/>
        </p:nvSpPr>
        <p:spPr>
          <a:xfrm>
            <a:off x="302750" y="3848503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com 2 endereços.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ECF9A9-C577-45FE-A738-523F52B418E4}"/>
              </a:ext>
            </a:extLst>
          </p:cNvPr>
          <p:cNvSpPr txBox="1"/>
          <p:nvPr/>
        </p:nvSpPr>
        <p:spPr>
          <a:xfrm>
            <a:off x="4419600" y="5522747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com 3 endereços.</a:t>
            </a:r>
          </a:p>
        </p:txBody>
      </p:sp>
    </p:spTree>
    <p:extLst>
      <p:ext uri="{BB962C8B-B14F-4D97-AF65-F5344CB8AC3E}">
        <p14:creationId xmlns:p14="http://schemas.microsoft.com/office/powerpoint/2010/main" val="349794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D186DF5-3214-4BD1-B39E-857BE2305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8" t="8257" b="8949"/>
          <a:stretch/>
        </p:blipFill>
        <p:spPr>
          <a:xfrm>
            <a:off x="3784210" y="3221642"/>
            <a:ext cx="5036233" cy="840854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/>
        </p:nvSpPr>
        <p:spPr>
          <a:xfrm>
            <a:off x="0" y="0"/>
            <a:ext cx="9144000" cy="7647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Código Assembly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764703"/>
            <a:ext cx="9144000" cy="4320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lang="pt-BR" sz="20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Modos de Endereçamento</a:t>
            </a:r>
            <a:endParaRPr kumimoji="0" lang="pt-BR" sz="20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35147" y="2638082"/>
            <a:ext cx="3581400" cy="1670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Imediato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C939D1-B41D-46BC-B40C-CF3302A6A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6" t="2062" r="888" b="2814"/>
          <a:stretch/>
        </p:blipFill>
        <p:spPr>
          <a:xfrm>
            <a:off x="3644705" y="2638082"/>
            <a:ext cx="5106572" cy="26728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D8BD0A4-C668-42C3-946D-C28F41FA21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1" t="3020" r="1663" b="5179"/>
          <a:stretch/>
        </p:blipFill>
        <p:spPr>
          <a:xfrm>
            <a:off x="3644705" y="2638082"/>
            <a:ext cx="5380396" cy="24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59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FC81BA1-AFA8-4044-9CBC-15AAF370907C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9144000" cy="7647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Código Assembly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B149D18-74B5-40BF-8AD5-0029BC316E33}"/>
              </a:ext>
            </a:extLst>
          </p:cNvPr>
          <p:cNvSpPr txBox="1">
            <a:spLocks/>
          </p:cNvSpPr>
          <p:nvPr/>
        </p:nvSpPr>
        <p:spPr>
          <a:xfrm>
            <a:off x="0" y="764703"/>
            <a:ext cx="9144000" cy="4320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lang="pt-BR" sz="20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Registradores de Uso Geral</a:t>
            </a:r>
            <a:endParaRPr kumimoji="0" lang="pt-BR" sz="20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3C175B-8A0F-44EF-82D8-0330FA1F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2" y="2971800"/>
            <a:ext cx="7746035" cy="26098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4B08C6-5758-4D2E-8A94-9FF499C2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1961453"/>
            <a:ext cx="5924848" cy="7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771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8D227-5A1C-4DE0-8F4E-EA1CF5643F28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9144000" cy="7647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Código Assembly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7E39A4B-5EBA-4886-8C7E-D3CCFCA9309F}"/>
              </a:ext>
            </a:extLst>
          </p:cNvPr>
          <p:cNvSpPr txBox="1">
            <a:spLocks/>
          </p:cNvSpPr>
          <p:nvPr/>
        </p:nvSpPr>
        <p:spPr>
          <a:xfrm>
            <a:off x="0" y="764703"/>
            <a:ext cx="9144000" cy="4320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pt-BR" sz="2000" b="0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Principais Comandos</a:t>
            </a:r>
            <a:endParaRPr kumimoji="0" lang="pt-BR" sz="20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9A5F289-476E-49CF-9173-EBDDD4E96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70096"/>
              </p:ext>
            </p:extLst>
          </p:nvPr>
        </p:nvGraphicFramePr>
        <p:xfrm>
          <a:off x="76200" y="1273308"/>
          <a:ext cx="4495800" cy="556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3352549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627884887"/>
                    </a:ext>
                  </a:extLst>
                </a:gridCol>
              </a:tblGrid>
              <a:tr h="445205">
                <a:tc>
                  <a:txBody>
                    <a:bodyPr/>
                    <a:lstStyle/>
                    <a:p>
                      <a:r>
                        <a:rPr lang="pt-BR" dirty="0"/>
                        <a:t>Mnemônicos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Tradução do Termo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08485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7731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Comando “E” lógico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76408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 único bit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49530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02593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Limpar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76198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Complementar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8181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Decrementar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40347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Registro (posição da 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53896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GOTO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Vai para…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7738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Incrementar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59236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Comando “OU” lógico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37736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K,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43294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69541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NOP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faça nenhuma operação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67184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369EADB2-A79F-472E-8F4C-768BDB809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95474"/>
              </p:ext>
            </p:extLst>
          </p:nvPr>
        </p:nvGraphicFramePr>
        <p:xfrm>
          <a:off x="4607170" y="1273307"/>
          <a:ext cx="4494628" cy="556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73">
                  <a:extLst>
                    <a:ext uri="{9D8B030D-6E8A-4147-A177-3AD203B41FA5}">
                      <a16:colId xmlns:a16="http://schemas.microsoft.com/office/drawing/2014/main" val="3233525494"/>
                    </a:ext>
                  </a:extLst>
                </a:gridCol>
                <a:gridCol w="2944155">
                  <a:extLst>
                    <a:ext uri="{9D8B030D-6E8A-4147-A177-3AD203B41FA5}">
                      <a16:colId xmlns:a16="http://schemas.microsoft.com/office/drawing/2014/main" val="2627884887"/>
                    </a:ext>
                  </a:extLst>
                </a:gridCol>
              </a:tblGrid>
              <a:tr h="445205">
                <a:tc>
                  <a:txBody>
                    <a:bodyPr/>
                    <a:lstStyle/>
                    <a:p>
                      <a:r>
                        <a:rPr lang="pt-BR" dirty="0"/>
                        <a:t>Mnemônicos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Tradução do Termo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08485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RETFIE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Retornar de interrupções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7731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RETLW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Retornar com valor “W”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76408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de uma </a:t>
                      </a:r>
                      <a:r>
                        <a:rPr lang="pt-BR" dirty="0" err="1"/>
                        <a:t>Subrotina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49530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Rodar para Esquerda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02593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Rodar para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76198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Set, Colocar o valor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8181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 no modo </a:t>
                      </a:r>
                      <a:r>
                        <a:rPr lang="pt-BR" dirty="0" err="1"/>
                        <a:t>StandBy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40347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53896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Trocar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7738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59236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Diretórios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37736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WDT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Temporizador de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43294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Comando “Ou Exclusivo”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69541"/>
                  </a:ext>
                </a:extLst>
              </a:tr>
              <a:tr h="331673">
                <a:tc>
                  <a:txBody>
                    <a:bodyPr/>
                    <a:lstStyle/>
                    <a:p>
                      <a:r>
                        <a:rPr lang="pt-BR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6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2353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1D0A2-599D-44C4-A4C1-B546E83B5CC5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9144000" cy="7647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Código Assembly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89349C1-58E1-4D21-9939-85C462A7681B}"/>
              </a:ext>
            </a:extLst>
          </p:cNvPr>
          <p:cNvSpPr txBox="1">
            <a:spLocks/>
          </p:cNvSpPr>
          <p:nvPr/>
        </p:nvSpPr>
        <p:spPr>
          <a:xfrm>
            <a:off x="0" y="764703"/>
            <a:ext cx="9144000" cy="4320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lang="pt-B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Comparando o Código</a:t>
            </a:r>
            <a:endParaRPr kumimoji="0" lang="pt-BR" sz="20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86B8DD-3E3D-4283-BF70-782F2068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371600"/>
            <a:ext cx="6477000" cy="491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7011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A6866-F2FC-4C88-AADE-AF3B24CDB33A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9144000" cy="7647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Código Assembly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34C5BC0-BE61-4A2E-8B79-E20B59F1388D}"/>
              </a:ext>
            </a:extLst>
          </p:cNvPr>
          <p:cNvSpPr txBox="1">
            <a:spLocks/>
          </p:cNvSpPr>
          <p:nvPr/>
        </p:nvSpPr>
        <p:spPr>
          <a:xfrm>
            <a:off x="0" y="764703"/>
            <a:ext cx="9144000" cy="4320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lang="pt-BR" sz="20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Muito Obrigado!</a:t>
            </a:r>
            <a:endParaRPr kumimoji="0" lang="pt-BR" sz="20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CB21DE-DEF4-4134-8D3E-5D43BF15B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6" r="6226"/>
          <a:stretch/>
        </p:blipFill>
        <p:spPr>
          <a:xfrm>
            <a:off x="0" y="1196750"/>
            <a:ext cx="9144000" cy="56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990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203</Words>
  <Application>Microsoft Office PowerPoint</Application>
  <PresentationFormat>Apresentação na tela (4:3)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Daniel de Souza Carvalho</dc:creator>
  <dc:description>Faculdade Sumaré</dc:description>
  <cp:lastModifiedBy>Leonardo Morais</cp:lastModifiedBy>
  <cp:revision>450</cp:revision>
  <dcterms:created xsi:type="dcterms:W3CDTF">2011-08-29T00:51:10Z</dcterms:created>
  <dcterms:modified xsi:type="dcterms:W3CDTF">2019-09-10T11:52:09Z</dcterms:modified>
</cp:coreProperties>
</file>