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71E28D-8560-488C-9F86-D382C5D51492}" type="datetimeFigureOut">
              <a:rPr lang="es-ES" smtClean="0"/>
              <a:t>17/02/2022</a:t>
            </a:fld>
            <a:endParaRPr lang="es-ES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E5A300-A21F-42D6-AC32-DF630D7909EA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E28D-8560-488C-9F86-D382C5D51492}" type="datetimeFigureOut">
              <a:rPr lang="es-ES" smtClean="0"/>
              <a:t>17/02/2022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A300-A21F-42D6-AC32-DF630D7909EA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E28D-8560-488C-9F86-D382C5D51492}" type="datetimeFigureOut">
              <a:rPr lang="es-ES" smtClean="0"/>
              <a:t>17/02/2022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A300-A21F-42D6-AC32-DF630D7909EA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E28D-8560-488C-9F86-D382C5D51492}" type="datetimeFigureOut">
              <a:rPr lang="es-ES" smtClean="0"/>
              <a:t>17/02/2022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A300-A21F-42D6-AC32-DF630D7909EA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E28D-8560-488C-9F86-D382C5D51492}" type="datetimeFigureOut">
              <a:rPr lang="es-ES" smtClean="0"/>
              <a:t>17/02/2022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A300-A21F-42D6-AC32-DF630D7909EA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E28D-8560-488C-9F86-D382C5D51492}" type="datetimeFigureOut">
              <a:rPr lang="es-ES" smtClean="0"/>
              <a:t>17/02/2022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A300-A21F-42D6-AC32-DF630D7909EA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E28D-8560-488C-9F86-D382C5D51492}" type="datetimeFigureOut">
              <a:rPr lang="es-ES" smtClean="0"/>
              <a:t>17/02/2022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A300-A21F-42D6-AC32-DF630D7909EA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E28D-8560-488C-9F86-D382C5D51492}" type="datetimeFigureOut">
              <a:rPr lang="es-ES" smtClean="0"/>
              <a:t>17/02/2022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A300-A21F-42D6-AC32-DF630D7909EA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E28D-8560-488C-9F86-D382C5D51492}" type="datetimeFigureOut">
              <a:rPr lang="es-ES" smtClean="0"/>
              <a:t>17/02/2022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A300-A21F-42D6-AC32-DF630D7909EA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71E28D-8560-488C-9F86-D382C5D51492}" type="datetimeFigureOut">
              <a:rPr lang="es-ES" smtClean="0"/>
              <a:t>17/02/2022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A300-A21F-42D6-AC32-DF630D7909EA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dirty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71E28D-8560-488C-9F86-D382C5D51492}" type="datetimeFigureOut">
              <a:rPr lang="es-ES" smtClean="0"/>
              <a:t>17/02/2022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E5A300-A21F-42D6-AC32-DF630D7909EA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71E28D-8560-488C-9F86-D382C5D51492}" type="datetimeFigureOut">
              <a:rPr lang="es-ES" smtClean="0"/>
              <a:t>17/02/2022</a:t>
            </a:fld>
            <a:endParaRPr lang="es-ES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E5A300-A21F-42D6-AC32-DF630D7909EA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829761"/>
          </a:xfrm>
        </p:spPr>
        <p:txBody>
          <a:bodyPr/>
          <a:lstStyle/>
          <a:p>
            <a:r>
              <a:rPr lang="es-ES" dirty="0"/>
              <a:t>PROYECTO BÚSQUEDA A*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78443" y="2566645"/>
            <a:ext cx="5470376" cy="119970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ES" dirty="0"/>
              <a:t>Miembros; López Delgado Samuel </a:t>
            </a:r>
          </a:p>
          <a:p>
            <a:pPr algn="l"/>
            <a:r>
              <a:rPr lang="es-ES" dirty="0"/>
              <a:t>                 Rivero Moreno Adrián</a:t>
            </a:r>
          </a:p>
          <a:p>
            <a:pPr algn="l"/>
            <a:r>
              <a:rPr lang="es-ES" dirty="0"/>
              <a:t>                 Vázquez Jason Felipe</a:t>
            </a:r>
          </a:p>
          <a:p>
            <a:pPr algn="l"/>
            <a:r>
              <a:rPr lang="es-ES" dirty="0"/>
              <a:t>                 Márquez Ordóñez </a:t>
            </a:r>
            <a:r>
              <a:rPr lang="es-ES" dirty="0" err="1"/>
              <a:t>Jose</a:t>
            </a:r>
            <a:r>
              <a:rPr lang="es-ES" dirty="0"/>
              <a:t> Antonio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83568" y="4294837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Identificador de grupo: 14</a:t>
            </a:r>
          </a:p>
          <a:p>
            <a:r>
              <a:rPr lang="es-ES" dirty="0"/>
              <a:t>Grupo: 5S1M</a:t>
            </a:r>
          </a:p>
        </p:txBody>
      </p:sp>
    </p:spTree>
    <p:extLst>
      <p:ext uri="{BB962C8B-B14F-4D97-AF65-F5344CB8AC3E}">
        <p14:creationId xmlns:p14="http://schemas.microsoft.com/office/powerpoint/2010/main" val="295336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pPr marL="109728" indent="0">
              <a:buNone/>
            </a:pPr>
            <a:endParaRPr lang="es-ES" dirty="0"/>
          </a:p>
          <a:p>
            <a:r>
              <a:rPr lang="es-ES" dirty="0"/>
              <a:t>Desarrollo del proyecto</a:t>
            </a:r>
          </a:p>
          <a:p>
            <a:pPr marL="109728" indent="0">
              <a:buNone/>
            </a:pPr>
            <a:endParaRPr lang="es-ES" dirty="0"/>
          </a:p>
          <a:p>
            <a:r>
              <a:rPr lang="es-ES" dirty="0"/>
              <a:t>Algoritmo utilizado</a:t>
            </a:r>
          </a:p>
          <a:p>
            <a:pPr marL="109728" indent="0">
              <a:buNone/>
            </a:pPr>
            <a:endParaRPr lang="es-ES" dirty="0"/>
          </a:p>
          <a:p>
            <a:r>
              <a:rPr lang="es-ES" dirty="0"/>
              <a:t>Interfaz gráfica de usuario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190602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/>
          <a:lstStyle/>
          <a:p>
            <a:r>
              <a:rPr lang="es-ES" dirty="0"/>
              <a:t>Búsqueda heurística de las estaciones del metro de Japón.</a:t>
            </a:r>
          </a:p>
          <a:p>
            <a:r>
              <a:rPr lang="es-ES" dirty="0"/>
              <a:t>Uso del algoritmo A*.</a:t>
            </a:r>
          </a:p>
          <a:p>
            <a:r>
              <a:rPr lang="es-ES" dirty="0"/>
              <a:t>Programación en Python.</a:t>
            </a:r>
          </a:p>
          <a:p>
            <a:r>
              <a:rPr lang="es-ES" dirty="0"/>
              <a:t>Interfaz Gráfica(</a:t>
            </a:r>
            <a:r>
              <a:rPr lang="es-ES" dirty="0" err="1"/>
              <a:t>wxPython</a:t>
            </a:r>
            <a:r>
              <a:rPr lang="es-ES" dirty="0"/>
              <a:t>)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428395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9552" y="2321094"/>
            <a:ext cx="8229600" cy="4525963"/>
          </a:xfrm>
        </p:spPr>
        <p:txBody>
          <a:bodyPr/>
          <a:lstStyle/>
          <a:p>
            <a:r>
              <a:rPr lang="es-ES" dirty="0"/>
              <a:t>Recolección de datos.</a:t>
            </a:r>
          </a:p>
          <a:p>
            <a:r>
              <a:rPr lang="es-ES" dirty="0"/>
              <a:t>Pasar datos recogido a código.</a:t>
            </a:r>
          </a:p>
          <a:p>
            <a:r>
              <a:rPr lang="es-ES" dirty="0"/>
              <a:t>Programación del algoritmo A*.</a:t>
            </a:r>
          </a:p>
          <a:p>
            <a:r>
              <a:rPr lang="es-ES" dirty="0"/>
              <a:t>Diseño e implementación de la interfaz gráfica.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</p:spTree>
    <p:extLst>
      <p:ext uri="{BB962C8B-B14F-4D97-AF65-F5344CB8AC3E}">
        <p14:creationId xmlns:p14="http://schemas.microsoft.com/office/powerpoint/2010/main" val="233477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Distancias reales respecto la estación destino.</a:t>
            </a:r>
          </a:p>
          <a:p>
            <a:r>
              <a:rPr lang="es-ES" dirty="0"/>
              <a:t>Se crea una lista </a:t>
            </a:r>
            <a:r>
              <a:rPr lang="es-ES" dirty="0" err="1"/>
              <a:t>path</a:t>
            </a:r>
            <a:r>
              <a:rPr lang="es-ES" dirty="0"/>
              <a:t>.</a:t>
            </a:r>
          </a:p>
          <a:p>
            <a:r>
              <a:rPr lang="es-ES" dirty="0"/>
              <a:t>En cada iteración se calcula el coste del camino.</a:t>
            </a:r>
          </a:p>
          <a:p>
            <a:r>
              <a:rPr lang="es-ES" dirty="0"/>
              <a:t>Se encuentra el camino óptimo.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332285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287413"/>
            <a:ext cx="8229600" cy="4525963"/>
          </a:xfrm>
        </p:spPr>
        <p:txBody>
          <a:bodyPr/>
          <a:lstStyle/>
          <a:p>
            <a:r>
              <a:rPr lang="es-ES" dirty="0"/>
              <a:t>Un campo con “Estación origen”.</a:t>
            </a:r>
          </a:p>
          <a:p>
            <a:r>
              <a:rPr lang="es-ES" dirty="0"/>
              <a:t>Un campo con “Estación destino”.</a:t>
            </a:r>
          </a:p>
          <a:p>
            <a:r>
              <a:rPr lang="es-ES" dirty="0"/>
              <a:t>Un campo donde se muestra el </a:t>
            </a:r>
            <a:r>
              <a:rPr lang="es-ES" dirty="0" err="1"/>
              <a:t>path</a:t>
            </a:r>
            <a:r>
              <a:rPr lang="es-ES" dirty="0"/>
              <a:t> del camino óptimo.</a:t>
            </a:r>
          </a:p>
          <a:p>
            <a:r>
              <a:rPr lang="es-ES" dirty="0"/>
              <a:t>Dos botones en la esquina superior(archivo y ayuda).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GRÁFICA(GUI)</a:t>
            </a:r>
          </a:p>
        </p:txBody>
      </p:sp>
    </p:spTree>
    <p:extLst>
      <p:ext uri="{BB962C8B-B14F-4D97-AF65-F5344CB8AC3E}">
        <p14:creationId xmlns:p14="http://schemas.microsoft.com/office/powerpoint/2010/main" val="2852146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</TotalTime>
  <Words>163</Words>
  <Application>Microsoft Office PowerPoint</Application>
  <PresentationFormat>Presentación en pantalla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Lucida Sans Unicode</vt:lpstr>
      <vt:lpstr>Verdana</vt:lpstr>
      <vt:lpstr>Wingdings 2</vt:lpstr>
      <vt:lpstr>Wingdings 3</vt:lpstr>
      <vt:lpstr>Concurrencia</vt:lpstr>
      <vt:lpstr>PROYECTO BÚSQUEDA A*</vt:lpstr>
      <vt:lpstr>ÍNDICE</vt:lpstr>
      <vt:lpstr>INTRODUCCIÓN</vt:lpstr>
      <vt:lpstr>Desarrollo del Proyecto</vt:lpstr>
      <vt:lpstr>ALGORITMO</vt:lpstr>
      <vt:lpstr>INTERFAZ GRÁFICA(GUI)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BÚSQUEDA A*</dc:title>
  <dc:creator>Admin</dc:creator>
  <cp:lastModifiedBy>jason.taco.paredes@alumnos.upm.es</cp:lastModifiedBy>
  <cp:revision>4</cp:revision>
  <dcterms:created xsi:type="dcterms:W3CDTF">2019-12-15T12:21:31Z</dcterms:created>
  <dcterms:modified xsi:type="dcterms:W3CDTF">2022-02-16T23:43:22Z</dcterms:modified>
</cp:coreProperties>
</file>