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79" r:id="rId7"/>
    <p:sldId id="282" r:id="rId8"/>
    <p:sldId id="280" r:id="rId9"/>
    <p:sldId id="278" r:id="rId10"/>
    <p:sldId id="292" r:id="rId11"/>
    <p:sldId id="289" r:id="rId12"/>
    <p:sldId id="286" r:id="rId13"/>
    <p:sldId id="288" r:id="rId14"/>
    <p:sldId id="291" r:id="rId15"/>
    <p:sldId id="293" r:id="rId16"/>
    <p:sldId id="294" r:id="rId17"/>
    <p:sldId id="285" r:id="rId18"/>
    <p:sldId id="295" r:id="rId19"/>
    <p:sldId id="272" r:id="rId20"/>
    <p:sldId id="283" r:id="rId21"/>
    <p:sldId id="284" r:id="rId22"/>
    <p:sldId id="290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roid San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05DC0ED-0CC1-4C32-8C96-14A4CF9C2F76}">
  <a:tblStyle styleId="{B05DC0ED-0CC1-4C32-8C96-14A4CF9C2F7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65C81-7A9E-4F3E-B8C6-833EE1DFC1F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7B128-C664-4D02-B516-FDCC513949C9}">
      <dgm:prSet phldrT="[Text]"/>
      <dgm:spPr/>
      <dgm:t>
        <a:bodyPr/>
        <a:lstStyle/>
        <a:p>
          <a:r>
            <a:rPr lang="en-US" dirty="0" err="1"/>
            <a:t>AlexaHack</a:t>
          </a:r>
          <a:endParaRPr lang="en-US" dirty="0"/>
        </a:p>
      </dgm:t>
    </dgm:pt>
    <dgm:pt modelId="{EEF82F52-2EA7-4783-B4C5-68A4F5396E46}" type="parTrans" cxnId="{4EF84CA1-AA4F-4259-88A4-3C3D8C89E2C6}">
      <dgm:prSet/>
      <dgm:spPr/>
      <dgm:t>
        <a:bodyPr/>
        <a:lstStyle/>
        <a:p>
          <a:endParaRPr lang="en-US"/>
        </a:p>
      </dgm:t>
    </dgm:pt>
    <dgm:pt modelId="{330F1A6B-B028-4231-B593-AED2AB17F422}" type="sibTrans" cxnId="{4EF84CA1-AA4F-4259-88A4-3C3D8C89E2C6}">
      <dgm:prSet/>
      <dgm:spPr/>
      <dgm:t>
        <a:bodyPr/>
        <a:lstStyle/>
        <a:p>
          <a:endParaRPr lang="en-US"/>
        </a:p>
      </dgm:t>
    </dgm:pt>
    <dgm:pt modelId="{C0C3B2F2-B659-4CD4-B445-513AD75B0923}">
      <dgm:prSet phldrT="[Text]"/>
      <dgm:spPr/>
      <dgm:t>
        <a:bodyPr/>
        <a:lstStyle/>
        <a:p>
          <a:r>
            <a:rPr lang="en-US" dirty="0"/>
            <a:t>spoken commands</a:t>
          </a:r>
        </a:p>
      </dgm:t>
    </dgm:pt>
    <dgm:pt modelId="{9D65F840-5277-486D-AFA1-814284C1C35C}" type="parTrans" cxnId="{789CD48C-6871-4C7A-BCEA-1D18C59566D9}">
      <dgm:prSet/>
      <dgm:spPr/>
      <dgm:t>
        <a:bodyPr/>
        <a:lstStyle/>
        <a:p>
          <a:endParaRPr lang="en-US"/>
        </a:p>
      </dgm:t>
    </dgm:pt>
    <dgm:pt modelId="{100090DC-A67E-490B-AE4E-5B0ED5B38027}" type="sibTrans" cxnId="{789CD48C-6871-4C7A-BCEA-1D18C59566D9}">
      <dgm:prSet/>
      <dgm:spPr/>
      <dgm:t>
        <a:bodyPr/>
        <a:lstStyle/>
        <a:p>
          <a:endParaRPr lang="en-US"/>
        </a:p>
      </dgm:t>
    </dgm:pt>
    <dgm:pt modelId="{FF77E456-CAD1-4D84-8102-E63CE5D68B7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C4F37020-485D-4220-B399-48D104F3DF0D}" type="parTrans" cxnId="{EB741AB3-6B90-4004-80E1-7A8D48EEBE9B}">
      <dgm:prSet/>
      <dgm:spPr/>
      <dgm:t>
        <a:bodyPr/>
        <a:lstStyle/>
        <a:p>
          <a:endParaRPr lang="en-US"/>
        </a:p>
      </dgm:t>
    </dgm:pt>
    <dgm:pt modelId="{D2EDD561-5801-4216-9A2A-45666932860C}" type="sibTrans" cxnId="{EB741AB3-6B90-4004-80E1-7A8D48EEBE9B}">
      <dgm:prSet/>
      <dgm:spPr/>
      <dgm:t>
        <a:bodyPr/>
        <a:lstStyle/>
        <a:p>
          <a:endParaRPr lang="en-US"/>
        </a:p>
      </dgm:t>
    </dgm:pt>
    <dgm:pt modelId="{5D892480-2111-470E-A9E5-A758CCCC41D7}">
      <dgm:prSet/>
      <dgm:spPr/>
      <dgm:t>
        <a:bodyPr/>
        <a:lstStyle/>
        <a:p>
          <a:r>
            <a:rPr lang="en-US" dirty="0" smtClean="0"/>
            <a:t>Translator</a:t>
          </a:r>
          <a:endParaRPr lang="en-US" dirty="0"/>
        </a:p>
      </dgm:t>
    </dgm:pt>
    <dgm:pt modelId="{1D5B0B57-3A9A-4549-AF9E-07903B2BDD16}" type="parTrans" cxnId="{30DBB474-AA5A-4DF0-A754-547E1EB2AF29}">
      <dgm:prSet/>
      <dgm:spPr/>
      <dgm:t>
        <a:bodyPr/>
        <a:lstStyle/>
        <a:p>
          <a:endParaRPr lang="en-US"/>
        </a:p>
      </dgm:t>
    </dgm:pt>
    <dgm:pt modelId="{472BB434-9D28-43CD-A9E7-CD4BC8DBCD2D}" type="sibTrans" cxnId="{30DBB474-AA5A-4DF0-A754-547E1EB2AF29}">
      <dgm:prSet/>
      <dgm:spPr/>
      <dgm:t>
        <a:bodyPr/>
        <a:lstStyle/>
        <a:p>
          <a:endParaRPr lang="en-US"/>
        </a:p>
      </dgm:t>
    </dgm:pt>
    <dgm:pt modelId="{4962ED95-5189-4B93-AE27-1D358E3E4C6E}">
      <dgm:prSet/>
      <dgm:spPr/>
      <dgm:t>
        <a:bodyPr/>
        <a:lstStyle/>
        <a:p>
          <a:r>
            <a:rPr lang="en-US" dirty="0"/>
            <a:t>events</a:t>
          </a:r>
        </a:p>
      </dgm:t>
    </dgm:pt>
    <dgm:pt modelId="{DC191CC7-1D58-44A8-A1CC-C3D6AFC8BCFC}" type="parTrans" cxnId="{FA9783B0-DD17-4007-89A9-B0A2218F0063}">
      <dgm:prSet/>
      <dgm:spPr/>
      <dgm:t>
        <a:bodyPr/>
        <a:lstStyle/>
        <a:p>
          <a:endParaRPr lang="en-US"/>
        </a:p>
      </dgm:t>
    </dgm:pt>
    <dgm:pt modelId="{2FB0D750-9043-45BE-88E4-843010FBE446}" type="sibTrans" cxnId="{FA9783B0-DD17-4007-89A9-B0A2218F0063}">
      <dgm:prSet/>
      <dgm:spPr/>
      <dgm:t>
        <a:bodyPr/>
        <a:lstStyle/>
        <a:p>
          <a:endParaRPr lang="en-US"/>
        </a:p>
      </dgm:t>
    </dgm:pt>
    <dgm:pt modelId="{E0391FF9-4DC8-4765-863C-949E9921EE49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05DDD64-D36A-4B91-A02A-42E44F7805E2}" type="parTrans" cxnId="{095F46BB-CE4E-4B46-9728-80455854E129}">
      <dgm:prSet/>
      <dgm:spPr/>
      <dgm:t>
        <a:bodyPr/>
        <a:lstStyle/>
        <a:p>
          <a:endParaRPr lang="en-US"/>
        </a:p>
      </dgm:t>
    </dgm:pt>
    <dgm:pt modelId="{324182F7-1544-4434-AFD8-6D65BEDE772D}" type="sibTrans" cxnId="{095F46BB-CE4E-4B46-9728-80455854E129}">
      <dgm:prSet/>
      <dgm:spPr/>
      <dgm:t>
        <a:bodyPr/>
        <a:lstStyle/>
        <a:p>
          <a:endParaRPr lang="en-US"/>
        </a:p>
      </dgm:t>
    </dgm:pt>
    <dgm:pt modelId="{E9528036-FB67-44B7-826E-60D31A3B5902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243BC7AD-E3A9-45CC-8C03-8EBA56A5AA9D}" type="parTrans" cxnId="{F261D525-3A88-4B5F-B325-4F22B1FAA191}">
      <dgm:prSet/>
      <dgm:spPr/>
      <dgm:t>
        <a:bodyPr/>
        <a:lstStyle/>
        <a:p>
          <a:endParaRPr lang="en-US"/>
        </a:p>
      </dgm:t>
    </dgm:pt>
    <dgm:pt modelId="{22C9DB07-FF18-46F2-AB60-641E9A49441F}" type="sibTrans" cxnId="{F261D525-3A88-4B5F-B325-4F22B1FAA191}">
      <dgm:prSet/>
      <dgm:spPr/>
      <dgm:t>
        <a:bodyPr/>
        <a:lstStyle/>
        <a:p>
          <a:endParaRPr lang="en-US"/>
        </a:p>
      </dgm:t>
    </dgm:pt>
    <dgm:pt modelId="{4D79C311-9BE1-422D-9898-E71A0D1A420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/>
            <a:t>nmap</a:t>
          </a:r>
          <a:endParaRPr lang="en-US" dirty="0"/>
        </a:p>
      </dgm:t>
    </dgm:pt>
    <dgm:pt modelId="{334585BC-9154-46C1-8399-7196264492DF}" type="parTrans" cxnId="{C4B0AB92-E7DD-4FE4-8066-423CC6EEB680}">
      <dgm:prSet/>
      <dgm:spPr/>
      <dgm:t>
        <a:bodyPr/>
        <a:lstStyle/>
        <a:p>
          <a:endParaRPr lang="en-US"/>
        </a:p>
      </dgm:t>
    </dgm:pt>
    <dgm:pt modelId="{799BDEF0-797A-47CF-9E76-DC34E57E0695}" type="sibTrans" cxnId="{C4B0AB92-E7DD-4FE4-8066-423CC6EEB680}">
      <dgm:prSet/>
      <dgm:spPr/>
      <dgm:t>
        <a:bodyPr/>
        <a:lstStyle/>
        <a:p>
          <a:endParaRPr lang="en-US"/>
        </a:p>
      </dgm:t>
    </dgm:pt>
    <dgm:pt modelId="{E99EFC4B-556A-4C40-91CC-6366C35F1FC1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E8910A07-75CF-4BC3-BA93-E43CBE7DFD5A}" type="parTrans" cxnId="{E5D772DC-FF38-4E96-8654-F088E4FF0EED}">
      <dgm:prSet/>
      <dgm:spPr/>
      <dgm:t>
        <a:bodyPr/>
        <a:lstStyle/>
        <a:p>
          <a:endParaRPr lang="en-US"/>
        </a:p>
      </dgm:t>
    </dgm:pt>
    <dgm:pt modelId="{73234766-A437-40AB-ADED-AF1C986C8795}" type="sibTrans" cxnId="{E5D772DC-FF38-4E96-8654-F088E4FF0EED}">
      <dgm:prSet/>
      <dgm:spPr/>
      <dgm:t>
        <a:bodyPr/>
        <a:lstStyle/>
        <a:p>
          <a:endParaRPr lang="en-US"/>
        </a:p>
      </dgm:t>
    </dgm:pt>
    <dgm:pt modelId="{8EE77588-A2BD-48A0-8C5E-423333E3BE17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2D3DB2B-B720-4FB2-9ECA-2A154D6F046C}" type="parTrans" cxnId="{E75E1B0C-5AE0-41B6-8D4F-E16DA4D9A4A0}">
      <dgm:prSet/>
      <dgm:spPr/>
      <dgm:t>
        <a:bodyPr/>
        <a:lstStyle/>
        <a:p>
          <a:endParaRPr lang="en-US"/>
        </a:p>
      </dgm:t>
    </dgm:pt>
    <dgm:pt modelId="{434206E1-7882-48D3-922E-2BDC471007FC}" type="sibTrans" cxnId="{E75E1B0C-5AE0-41B6-8D4F-E16DA4D9A4A0}">
      <dgm:prSet/>
      <dgm:spPr/>
      <dgm:t>
        <a:bodyPr/>
        <a:lstStyle/>
        <a:p>
          <a:endParaRPr lang="en-US"/>
        </a:p>
      </dgm:t>
    </dgm:pt>
    <dgm:pt modelId="{74E87541-0E31-4891-9D2D-7DEC7AF98C5B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DD2064BD-E91A-4925-AE30-0826493FFC8C}" type="parTrans" cxnId="{8AE939A4-E7A4-48A5-B45C-2AFCA0C2DB68}">
      <dgm:prSet/>
      <dgm:spPr/>
      <dgm:t>
        <a:bodyPr/>
        <a:lstStyle/>
        <a:p>
          <a:endParaRPr lang="en-US"/>
        </a:p>
      </dgm:t>
    </dgm:pt>
    <dgm:pt modelId="{64E9DD3D-7EAD-45CB-B1FE-55F96F8C0495}" type="sibTrans" cxnId="{8AE939A4-E7A4-48A5-B45C-2AFCA0C2DB68}">
      <dgm:prSet/>
      <dgm:spPr/>
      <dgm:t>
        <a:bodyPr/>
        <a:lstStyle/>
        <a:p>
          <a:endParaRPr lang="en-US"/>
        </a:p>
      </dgm:t>
    </dgm:pt>
    <dgm:pt modelId="{55C4AE5F-BC03-446F-A7D6-B3BF909B8628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0A93F713-1ECF-4A10-B9CB-D0DF566598DE}" type="sibTrans" cxnId="{11F3E388-C3E1-4BA6-A2AE-55EE63292BAF}">
      <dgm:prSet/>
      <dgm:spPr/>
      <dgm:t>
        <a:bodyPr/>
        <a:lstStyle/>
        <a:p>
          <a:endParaRPr lang="en-US"/>
        </a:p>
      </dgm:t>
    </dgm:pt>
    <dgm:pt modelId="{641539A3-7160-417E-A034-C479AA1A1BC2}" type="parTrans" cxnId="{11F3E388-C3E1-4BA6-A2AE-55EE63292BAF}">
      <dgm:prSet/>
      <dgm:spPr/>
      <dgm:t>
        <a:bodyPr/>
        <a:lstStyle/>
        <a:p>
          <a:endParaRPr lang="en-US"/>
        </a:p>
      </dgm:t>
    </dgm:pt>
    <dgm:pt modelId="{2244C058-31F9-4B0F-BB70-3B012F81EFCC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B351BB66-431B-46A0-8EDE-DC03A9358512}" type="parTrans" cxnId="{53E1535A-F0D6-4585-B6D4-2892EF567DF3}">
      <dgm:prSet/>
      <dgm:spPr/>
      <dgm:t>
        <a:bodyPr/>
        <a:lstStyle/>
        <a:p>
          <a:endParaRPr lang="en-US"/>
        </a:p>
      </dgm:t>
    </dgm:pt>
    <dgm:pt modelId="{6D1F3546-C4D7-4B55-82E3-AAFAEC122ABB}" type="sibTrans" cxnId="{53E1535A-F0D6-4585-B6D4-2892EF567DF3}">
      <dgm:prSet/>
      <dgm:spPr/>
      <dgm:t>
        <a:bodyPr/>
        <a:lstStyle/>
        <a:p>
          <a:endParaRPr lang="en-US"/>
        </a:p>
      </dgm:t>
    </dgm:pt>
    <dgm:pt modelId="{AB479E4D-3D0D-4ACB-8160-E00B32997927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15319E54-3CA0-428F-B663-B723FCB31B1E}" type="parTrans" cxnId="{EF10FFCC-03D6-4B17-9D3B-64BF369EC2F7}">
      <dgm:prSet/>
      <dgm:spPr/>
      <dgm:t>
        <a:bodyPr/>
        <a:lstStyle/>
        <a:p>
          <a:endParaRPr lang="en-US"/>
        </a:p>
      </dgm:t>
    </dgm:pt>
    <dgm:pt modelId="{8A8AFD9D-596E-45EE-8C61-A95FF9E1E2B2}" type="sibTrans" cxnId="{EF10FFCC-03D6-4B17-9D3B-64BF369EC2F7}">
      <dgm:prSet/>
      <dgm:spPr/>
      <dgm:t>
        <a:bodyPr/>
        <a:lstStyle/>
        <a:p>
          <a:endParaRPr lang="en-US"/>
        </a:p>
      </dgm:t>
    </dgm:pt>
    <dgm:pt modelId="{E58E0E8F-C4E1-4068-A15A-1E5D28D896B9}" type="pres">
      <dgm:prSet presAssocID="{31565C81-7A9E-4F3E-B8C6-833EE1DFC1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C25A53-D642-4DE8-B490-64B8CC9C881E}" type="pres">
      <dgm:prSet presAssocID="{DF57B128-C664-4D02-B516-FDCC513949C9}" presName="hierRoot1" presStyleCnt="0">
        <dgm:presLayoutVars>
          <dgm:hierBranch val="init"/>
        </dgm:presLayoutVars>
      </dgm:prSet>
      <dgm:spPr/>
    </dgm:pt>
    <dgm:pt modelId="{0A8CFC64-86AE-478F-B715-DC1A12DF710F}" type="pres">
      <dgm:prSet presAssocID="{DF57B128-C664-4D02-B516-FDCC513949C9}" presName="rootComposite1" presStyleCnt="0"/>
      <dgm:spPr/>
    </dgm:pt>
    <dgm:pt modelId="{349BCB94-383C-4BE0-8532-DFD247920B86}" type="pres">
      <dgm:prSet presAssocID="{DF57B128-C664-4D02-B516-FDCC513949C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16A1-AA7C-4720-A99A-25640966AA1A}" type="pres">
      <dgm:prSet presAssocID="{DF57B128-C664-4D02-B516-FDCC513949C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4436F0-52C7-4DFD-8EE3-D8DA4A966288}" type="pres">
      <dgm:prSet presAssocID="{DF57B128-C664-4D02-B516-FDCC513949C9}" presName="hierChild2" presStyleCnt="0"/>
      <dgm:spPr/>
    </dgm:pt>
    <dgm:pt modelId="{0E646F0F-9331-4DA3-9DEB-EE0F24F45BB4}" type="pres">
      <dgm:prSet presAssocID="{1D5B0B57-3A9A-4549-AF9E-07903B2BDD1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414E718-9682-4265-922F-F520A859C1C3}" type="pres">
      <dgm:prSet presAssocID="{5D892480-2111-470E-A9E5-A758CCCC41D7}" presName="hierRoot2" presStyleCnt="0">
        <dgm:presLayoutVars>
          <dgm:hierBranch val="init"/>
        </dgm:presLayoutVars>
      </dgm:prSet>
      <dgm:spPr/>
    </dgm:pt>
    <dgm:pt modelId="{4EA065E2-8F17-4677-8E76-D6FBF2AD7CBA}" type="pres">
      <dgm:prSet presAssocID="{5D892480-2111-470E-A9E5-A758CCCC41D7}" presName="rootComposite" presStyleCnt="0"/>
      <dgm:spPr/>
    </dgm:pt>
    <dgm:pt modelId="{7A50A012-E5E3-483C-AEFC-35A2EC124F8F}" type="pres">
      <dgm:prSet presAssocID="{5D892480-2111-470E-A9E5-A758CCCC41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C7C0E-539A-4A5B-AB48-BF4D61AB38AF}" type="pres">
      <dgm:prSet presAssocID="{5D892480-2111-470E-A9E5-A758CCCC41D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ED81346-3C27-42C4-9055-E8D27B9BEA53}" type="pres">
      <dgm:prSet presAssocID="{5D892480-2111-470E-A9E5-A758CCCC41D7}" presName="hierChild4" presStyleCnt="0"/>
      <dgm:spPr/>
    </dgm:pt>
    <dgm:pt modelId="{80277B79-2931-4AFE-A218-164F1D06D490}" type="pres">
      <dgm:prSet presAssocID="{9D65F840-5277-486D-AFA1-814284C1C35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9B206C21-8C5F-4519-9C3F-4C9AFC74A273}" type="pres">
      <dgm:prSet presAssocID="{C0C3B2F2-B659-4CD4-B445-513AD75B0923}" presName="hierRoot2" presStyleCnt="0">
        <dgm:presLayoutVars>
          <dgm:hierBranch/>
        </dgm:presLayoutVars>
      </dgm:prSet>
      <dgm:spPr/>
    </dgm:pt>
    <dgm:pt modelId="{F3086B9A-1A90-431E-8C08-0049527CBC75}" type="pres">
      <dgm:prSet presAssocID="{C0C3B2F2-B659-4CD4-B445-513AD75B0923}" presName="rootComposite" presStyleCnt="0"/>
      <dgm:spPr/>
    </dgm:pt>
    <dgm:pt modelId="{A7CBC2B9-5B82-4ED7-85CF-F81D50F92B1E}" type="pres">
      <dgm:prSet presAssocID="{C0C3B2F2-B659-4CD4-B445-513AD75B0923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44832C-8BBE-469B-B5A5-D802A53F698F}" type="pres">
      <dgm:prSet presAssocID="{C0C3B2F2-B659-4CD4-B445-513AD75B0923}" presName="rootConnector" presStyleLbl="node3" presStyleIdx="0" presStyleCnt="6"/>
      <dgm:spPr/>
      <dgm:t>
        <a:bodyPr/>
        <a:lstStyle/>
        <a:p>
          <a:endParaRPr lang="en-US"/>
        </a:p>
      </dgm:t>
    </dgm:pt>
    <dgm:pt modelId="{2F9DE05D-9882-41B4-8659-AB2DF916D78C}" type="pres">
      <dgm:prSet presAssocID="{C0C3B2F2-B659-4CD4-B445-513AD75B0923}" presName="hierChild4" presStyleCnt="0"/>
      <dgm:spPr/>
    </dgm:pt>
    <dgm:pt modelId="{21842CD1-DEBF-4B79-A03F-E4CABCD9B940}" type="pres">
      <dgm:prSet presAssocID="{205DDD64-D36A-4B91-A02A-42E44F7805E2}" presName="Name35" presStyleLbl="parChTrans1D4" presStyleIdx="0" presStyleCnt="4"/>
      <dgm:spPr/>
      <dgm:t>
        <a:bodyPr/>
        <a:lstStyle/>
        <a:p>
          <a:endParaRPr lang="en-US"/>
        </a:p>
      </dgm:t>
    </dgm:pt>
    <dgm:pt modelId="{61F69DA5-3789-4788-B1FB-82EC107B4B05}" type="pres">
      <dgm:prSet presAssocID="{E0391FF9-4DC8-4765-863C-949E9921EE49}" presName="hierRoot2" presStyleCnt="0">
        <dgm:presLayoutVars>
          <dgm:hierBranch val="init"/>
        </dgm:presLayoutVars>
      </dgm:prSet>
      <dgm:spPr/>
    </dgm:pt>
    <dgm:pt modelId="{A126B73F-BE37-4B24-B3E7-50C9D6098228}" type="pres">
      <dgm:prSet presAssocID="{E0391FF9-4DC8-4765-863C-949E9921EE49}" presName="rootComposite" presStyleCnt="0"/>
      <dgm:spPr/>
    </dgm:pt>
    <dgm:pt modelId="{FC46E320-3342-473F-A1D3-C1308A477085}" type="pres">
      <dgm:prSet presAssocID="{E0391FF9-4DC8-4765-863C-949E9921EE49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00B5C-E1DA-4265-A6D2-1B3F32D1F2AF}" type="pres">
      <dgm:prSet presAssocID="{E0391FF9-4DC8-4765-863C-949E9921EE49}" presName="rootConnector" presStyleLbl="node4" presStyleIdx="0" presStyleCnt="4"/>
      <dgm:spPr/>
      <dgm:t>
        <a:bodyPr/>
        <a:lstStyle/>
        <a:p>
          <a:endParaRPr lang="en-US"/>
        </a:p>
      </dgm:t>
    </dgm:pt>
    <dgm:pt modelId="{69F73EBE-3897-4789-8971-72C5B69ED9C7}" type="pres">
      <dgm:prSet presAssocID="{E0391FF9-4DC8-4765-863C-949E9921EE49}" presName="hierChild4" presStyleCnt="0"/>
      <dgm:spPr/>
    </dgm:pt>
    <dgm:pt modelId="{FA3770DE-CCD0-4F23-9D12-F92FA790227E}" type="pres">
      <dgm:prSet presAssocID="{E0391FF9-4DC8-4765-863C-949E9921EE49}" presName="hierChild5" presStyleCnt="0"/>
      <dgm:spPr/>
    </dgm:pt>
    <dgm:pt modelId="{34F19313-B642-4442-8F80-985854F1EA5C}" type="pres">
      <dgm:prSet presAssocID="{243BC7AD-E3A9-45CC-8C03-8EBA56A5AA9D}" presName="Name35" presStyleLbl="parChTrans1D4" presStyleIdx="1" presStyleCnt="4"/>
      <dgm:spPr/>
      <dgm:t>
        <a:bodyPr/>
        <a:lstStyle/>
        <a:p>
          <a:endParaRPr lang="en-US"/>
        </a:p>
      </dgm:t>
    </dgm:pt>
    <dgm:pt modelId="{FCC124DF-DCB1-4496-BCA4-D240E5DE89A4}" type="pres">
      <dgm:prSet presAssocID="{E9528036-FB67-44B7-826E-60D31A3B5902}" presName="hierRoot2" presStyleCnt="0">
        <dgm:presLayoutVars>
          <dgm:hierBranch val="init"/>
        </dgm:presLayoutVars>
      </dgm:prSet>
      <dgm:spPr/>
    </dgm:pt>
    <dgm:pt modelId="{E567E1BF-DCDA-4B88-A874-5594DD970E21}" type="pres">
      <dgm:prSet presAssocID="{E9528036-FB67-44B7-826E-60D31A3B5902}" presName="rootComposite" presStyleCnt="0"/>
      <dgm:spPr/>
    </dgm:pt>
    <dgm:pt modelId="{3711ADB5-56C0-4957-8465-B5F3B0EDD967}" type="pres">
      <dgm:prSet presAssocID="{E9528036-FB67-44B7-826E-60D31A3B5902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CC0B3-EC4E-452F-A7B5-E1E4DD8062EB}" type="pres">
      <dgm:prSet presAssocID="{E9528036-FB67-44B7-826E-60D31A3B5902}" presName="rootConnector" presStyleLbl="node4" presStyleIdx="1" presStyleCnt="4"/>
      <dgm:spPr/>
      <dgm:t>
        <a:bodyPr/>
        <a:lstStyle/>
        <a:p>
          <a:endParaRPr lang="en-US"/>
        </a:p>
      </dgm:t>
    </dgm:pt>
    <dgm:pt modelId="{40BB238A-8F4C-4932-8631-2C8F1150F435}" type="pres">
      <dgm:prSet presAssocID="{E9528036-FB67-44B7-826E-60D31A3B5902}" presName="hierChild4" presStyleCnt="0"/>
      <dgm:spPr/>
    </dgm:pt>
    <dgm:pt modelId="{538EF79B-EE56-437D-96FB-1A46150576E4}" type="pres">
      <dgm:prSet presAssocID="{E9528036-FB67-44B7-826E-60D31A3B5902}" presName="hierChild5" presStyleCnt="0"/>
      <dgm:spPr/>
    </dgm:pt>
    <dgm:pt modelId="{D2A9E919-5B49-4304-8278-38FA8CF48F02}" type="pres">
      <dgm:prSet presAssocID="{C0C3B2F2-B659-4CD4-B445-513AD75B0923}" presName="hierChild5" presStyleCnt="0"/>
      <dgm:spPr/>
    </dgm:pt>
    <dgm:pt modelId="{21138010-7E99-4575-A601-F5EE1854649C}" type="pres">
      <dgm:prSet presAssocID="{DC191CC7-1D58-44A8-A1CC-C3D6AFC8BCFC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C2D650-0626-4E6A-A918-6DD88B03F4E4}" type="pres">
      <dgm:prSet presAssocID="{4962ED95-5189-4B93-AE27-1D358E3E4C6E}" presName="hierRoot2" presStyleCnt="0">
        <dgm:presLayoutVars>
          <dgm:hierBranch/>
        </dgm:presLayoutVars>
      </dgm:prSet>
      <dgm:spPr/>
    </dgm:pt>
    <dgm:pt modelId="{116360A0-61A2-47EC-A26C-2B1FD7883889}" type="pres">
      <dgm:prSet presAssocID="{4962ED95-5189-4B93-AE27-1D358E3E4C6E}" presName="rootComposite" presStyleCnt="0"/>
      <dgm:spPr/>
    </dgm:pt>
    <dgm:pt modelId="{FFA7BA04-7BBF-4FD7-876C-55BDB17982CC}" type="pres">
      <dgm:prSet presAssocID="{4962ED95-5189-4B93-AE27-1D358E3E4C6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52D55-F1A9-43A2-A8E8-7C3F2ED57E7F}" type="pres">
      <dgm:prSet presAssocID="{4962ED95-5189-4B93-AE27-1D358E3E4C6E}" presName="rootConnector" presStyleLbl="node3" presStyleIdx="1" presStyleCnt="6"/>
      <dgm:spPr/>
      <dgm:t>
        <a:bodyPr/>
        <a:lstStyle/>
        <a:p>
          <a:endParaRPr lang="en-US"/>
        </a:p>
      </dgm:t>
    </dgm:pt>
    <dgm:pt modelId="{7C9726DB-29E4-4468-9135-B221FD32EA29}" type="pres">
      <dgm:prSet presAssocID="{4962ED95-5189-4B93-AE27-1D358E3E4C6E}" presName="hierChild4" presStyleCnt="0"/>
      <dgm:spPr/>
    </dgm:pt>
    <dgm:pt modelId="{9062609F-A089-4DB6-AA69-8BC458540DF3}" type="pres">
      <dgm:prSet presAssocID="{22D3DB2B-B720-4FB2-9ECA-2A154D6F046C}" presName="Name35" presStyleLbl="parChTrans1D4" presStyleIdx="2" presStyleCnt="4"/>
      <dgm:spPr/>
      <dgm:t>
        <a:bodyPr/>
        <a:lstStyle/>
        <a:p>
          <a:endParaRPr lang="en-US"/>
        </a:p>
      </dgm:t>
    </dgm:pt>
    <dgm:pt modelId="{E1E94D30-312A-4C7D-BC01-CF93E111D293}" type="pres">
      <dgm:prSet presAssocID="{8EE77588-A2BD-48A0-8C5E-423333E3BE17}" presName="hierRoot2" presStyleCnt="0">
        <dgm:presLayoutVars>
          <dgm:hierBranch val="init"/>
        </dgm:presLayoutVars>
      </dgm:prSet>
      <dgm:spPr/>
    </dgm:pt>
    <dgm:pt modelId="{40DC6F6D-E417-4342-BB62-C1A65E44CA7D}" type="pres">
      <dgm:prSet presAssocID="{8EE77588-A2BD-48A0-8C5E-423333E3BE17}" presName="rootComposite" presStyleCnt="0"/>
      <dgm:spPr/>
    </dgm:pt>
    <dgm:pt modelId="{0545150D-2AB7-49B9-B2A3-C2D7E00E1330}" type="pres">
      <dgm:prSet presAssocID="{8EE77588-A2BD-48A0-8C5E-423333E3BE1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086D9-BC20-4E2E-ACBA-B374735155BC}" type="pres">
      <dgm:prSet presAssocID="{8EE77588-A2BD-48A0-8C5E-423333E3BE17}" presName="rootConnector" presStyleLbl="node4" presStyleIdx="2" presStyleCnt="4"/>
      <dgm:spPr/>
      <dgm:t>
        <a:bodyPr/>
        <a:lstStyle/>
        <a:p>
          <a:endParaRPr lang="en-US"/>
        </a:p>
      </dgm:t>
    </dgm:pt>
    <dgm:pt modelId="{F748EFDB-BB20-456C-89A9-21C05656FDAE}" type="pres">
      <dgm:prSet presAssocID="{8EE77588-A2BD-48A0-8C5E-423333E3BE17}" presName="hierChild4" presStyleCnt="0"/>
      <dgm:spPr/>
    </dgm:pt>
    <dgm:pt modelId="{1FFD77F4-271B-4369-BC45-6A22C075A9F7}" type="pres">
      <dgm:prSet presAssocID="{8EE77588-A2BD-48A0-8C5E-423333E3BE17}" presName="hierChild5" presStyleCnt="0"/>
      <dgm:spPr/>
    </dgm:pt>
    <dgm:pt modelId="{A510D4A6-5771-4C2A-9B82-26E9EA931CF3}" type="pres">
      <dgm:prSet presAssocID="{DD2064BD-E91A-4925-AE30-0826493FFC8C}" presName="Name35" presStyleLbl="parChTrans1D4" presStyleIdx="3" presStyleCnt="4"/>
      <dgm:spPr/>
      <dgm:t>
        <a:bodyPr/>
        <a:lstStyle/>
        <a:p>
          <a:endParaRPr lang="en-US"/>
        </a:p>
      </dgm:t>
    </dgm:pt>
    <dgm:pt modelId="{EF92F7E8-E1E9-4814-8108-B50B8EEECD73}" type="pres">
      <dgm:prSet presAssocID="{74E87541-0E31-4891-9D2D-7DEC7AF98C5B}" presName="hierRoot2" presStyleCnt="0">
        <dgm:presLayoutVars>
          <dgm:hierBranch val="init"/>
        </dgm:presLayoutVars>
      </dgm:prSet>
      <dgm:spPr/>
    </dgm:pt>
    <dgm:pt modelId="{14EDFDD7-7170-493F-A940-00B14B32BCD3}" type="pres">
      <dgm:prSet presAssocID="{74E87541-0E31-4891-9D2D-7DEC7AF98C5B}" presName="rootComposite" presStyleCnt="0"/>
      <dgm:spPr/>
    </dgm:pt>
    <dgm:pt modelId="{34803EC4-70F4-40B1-A485-CA1B96C3386F}" type="pres">
      <dgm:prSet presAssocID="{74E87541-0E31-4891-9D2D-7DEC7AF98C5B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A93D4-E841-4572-A8FE-BD4E34FD949A}" type="pres">
      <dgm:prSet presAssocID="{74E87541-0E31-4891-9D2D-7DEC7AF98C5B}" presName="rootConnector" presStyleLbl="node4" presStyleIdx="3" presStyleCnt="4"/>
      <dgm:spPr/>
      <dgm:t>
        <a:bodyPr/>
        <a:lstStyle/>
        <a:p>
          <a:endParaRPr lang="en-US"/>
        </a:p>
      </dgm:t>
    </dgm:pt>
    <dgm:pt modelId="{15EA3B29-0A36-4E9F-B0CF-7CB618044777}" type="pres">
      <dgm:prSet presAssocID="{74E87541-0E31-4891-9D2D-7DEC7AF98C5B}" presName="hierChild4" presStyleCnt="0"/>
      <dgm:spPr/>
    </dgm:pt>
    <dgm:pt modelId="{A78CB101-65E6-45AA-8D33-C4A4A8567577}" type="pres">
      <dgm:prSet presAssocID="{74E87541-0E31-4891-9D2D-7DEC7AF98C5B}" presName="hierChild5" presStyleCnt="0"/>
      <dgm:spPr/>
    </dgm:pt>
    <dgm:pt modelId="{93E76451-7F39-47A3-B06C-8A42B36F68C7}" type="pres">
      <dgm:prSet presAssocID="{4962ED95-5189-4B93-AE27-1D358E3E4C6E}" presName="hierChild5" presStyleCnt="0"/>
      <dgm:spPr/>
    </dgm:pt>
    <dgm:pt modelId="{62F2D372-B3DE-4F65-93FD-4BF57C24991C}" type="pres">
      <dgm:prSet presAssocID="{5D892480-2111-470E-A9E5-A758CCCC41D7}" presName="hierChild5" presStyleCnt="0"/>
      <dgm:spPr/>
    </dgm:pt>
    <dgm:pt modelId="{90B0A7DA-CD69-4066-9AA5-5299361A29B6}" type="pres">
      <dgm:prSet presAssocID="{641539A3-7160-417E-A034-C479AA1A1BC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53695B7-9893-4469-B8D0-BFB13B6AF204}" type="pres">
      <dgm:prSet presAssocID="{55C4AE5F-BC03-446F-A7D6-B3BF909B8628}" presName="hierRoot2" presStyleCnt="0">
        <dgm:presLayoutVars>
          <dgm:hierBranch val="init"/>
        </dgm:presLayoutVars>
      </dgm:prSet>
      <dgm:spPr/>
    </dgm:pt>
    <dgm:pt modelId="{137F7ED4-AAE5-43E1-8606-9F172111B813}" type="pres">
      <dgm:prSet presAssocID="{55C4AE5F-BC03-446F-A7D6-B3BF909B8628}" presName="rootComposite" presStyleCnt="0"/>
      <dgm:spPr/>
    </dgm:pt>
    <dgm:pt modelId="{0C9576CE-7324-464D-ABC7-8BF130E078AE}" type="pres">
      <dgm:prSet presAssocID="{55C4AE5F-BC03-446F-A7D6-B3BF909B862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A04B38-6533-492F-B7C0-12BC3DFB9F11}" type="pres">
      <dgm:prSet presAssocID="{55C4AE5F-BC03-446F-A7D6-B3BF909B86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3F8E15-A84A-42B6-988F-3F1277EB4A94}" type="pres">
      <dgm:prSet presAssocID="{55C4AE5F-BC03-446F-A7D6-B3BF909B8628}" presName="hierChild4" presStyleCnt="0"/>
      <dgm:spPr/>
    </dgm:pt>
    <dgm:pt modelId="{1F8B16A0-4B8D-4835-80BA-3CDDBC5CA0A1}" type="pres">
      <dgm:prSet presAssocID="{B351BB66-431B-46A0-8EDE-DC03A935851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C9AC379-C105-4942-9BFE-44F4818C51A7}" type="pres">
      <dgm:prSet presAssocID="{2244C058-31F9-4B0F-BB70-3B012F81EFCC}" presName="hierRoot2" presStyleCnt="0">
        <dgm:presLayoutVars>
          <dgm:hierBranch val="init"/>
        </dgm:presLayoutVars>
      </dgm:prSet>
      <dgm:spPr/>
    </dgm:pt>
    <dgm:pt modelId="{837B7EC2-F2B4-4E26-9D9A-54B7D6E1A2E8}" type="pres">
      <dgm:prSet presAssocID="{2244C058-31F9-4B0F-BB70-3B012F81EFCC}" presName="rootComposite" presStyleCnt="0"/>
      <dgm:spPr/>
    </dgm:pt>
    <dgm:pt modelId="{C293DC7A-4B8A-4D4C-954A-2EDE549DC992}" type="pres">
      <dgm:prSet presAssocID="{2244C058-31F9-4B0F-BB70-3B012F81EFCC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C400F-4120-4056-B16C-1904BBAC9EB5}" type="pres">
      <dgm:prSet presAssocID="{2244C058-31F9-4B0F-BB70-3B012F81EFCC}" presName="rootConnector" presStyleLbl="node3" presStyleIdx="2" presStyleCnt="6"/>
      <dgm:spPr/>
      <dgm:t>
        <a:bodyPr/>
        <a:lstStyle/>
        <a:p>
          <a:endParaRPr lang="en-US"/>
        </a:p>
      </dgm:t>
    </dgm:pt>
    <dgm:pt modelId="{12F1E9A3-B02C-4C95-AD65-38466F212D3D}" type="pres">
      <dgm:prSet presAssocID="{2244C058-31F9-4B0F-BB70-3B012F81EFCC}" presName="hierChild4" presStyleCnt="0"/>
      <dgm:spPr/>
    </dgm:pt>
    <dgm:pt modelId="{9C169353-78A5-4882-A817-6ECCCA0C9E64}" type="pres">
      <dgm:prSet presAssocID="{2244C058-31F9-4B0F-BB70-3B012F81EFCC}" presName="hierChild5" presStyleCnt="0"/>
      <dgm:spPr/>
    </dgm:pt>
    <dgm:pt modelId="{EE774071-5899-416C-9A52-2AB7C02FF590}" type="pres">
      <dgm:prSet presAssocID="{15319E54-3CA0-428F-B663-B723FCB31B1E}" presName="Name37" presStyleLbl="parChTrans1D3" presStyleIdx="3" presStyleCnt="6"/>
      <dgm:spPr/>
      <dgm:t>
        <a:bodyPr/>
        <a:lstStyle/>
        <a:p>
          <a:endParaRPr lang="en-US"/>
        </a:p>
      </dgm:t>
    </dgm:pt>
    <dgm:pt modelId="{766F9166-7216-4B14-BC29-EE55CE244ADE}" type="pres">
      <dgm:prSet presAssocID="{AB479E4D-3D0D-4ACB-8160-E00B32997927}" presName="hierRoot2" presStyleCnt="0">
        <dgm:presLayoutVars>
          <dgm:hierBranch val="init"/>
        </dgm:presLayoutVars>
      </dgm:prSet>
      <dgm:spPr/>
    </dgm:pt>
    <dgm:pt modelId="{C112E0CA-4294-4AFD-B47D-AB9AE8AC2DCA}" type="pres">
      <dgm:prSet presAssocID="{AB479E4D-3D0D-4ACB-8160-E00B32997927}" presName="rootComposite" presStyleCnt="0"/>
      <dgm:spPr/>
    </dgm:pt>
    <dgm:pt modelId="{57977005-7250-4970-9F30-58E18A9FEE91}" type="pres">
      <dgm:prSet presAssocID="{AB479E4D-3D0D-4ACB-8160-E00B3299792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98C47-D83A-4F6B-A7AF-ABD8548AEFF4}" type="pres">
      <dgm:prSet presAssocID="{AB479E4D-3D0D-4ACB-8160-E00B32997927}" presName="rootConnector" presStyleLbl="node3" presStyleIdx="3" presStyleCnt="6"/>
      <dgm:spPr/>
      <dgm:t>
        <a:bodyPr/>
        <a:lstStyle/>
        <a:p>
          <a:endParaRPr lang="en-US"/>
        </a:p>
      </dgm:t>
    </dgm:pt>
    <dgm:pt modelId="{9A074EFF-10DC-42E6-BE40-CA0FCC7A6660}" type="pres">
      <dgm:prSet presAssocID="{AB479E4D-3D0D-4ACB-8160-E00B32997927}" presName="hierChild4" presStyleCnt="0"/>
      <dgm:spPr/>
    </dgm:pt>
    <dgm:pt modelId="{33223ACC-E9A9-4DE7-9BEF-F44894A957C4}" type="pres">
      <dgm:prSet presAssocID="{AB479E4D-3D0D-4ACB-8160-E00B32997927}" presName="hierChild5" presStyleCnt="0"/>
      <dgm:spPr/>
    </dgm:pt>
    <dgm:pt modelId="{3F556203-9B3D-480F-89D5-74495B8652F2}" type="pres">
      <dgm:prSet presAssocID="{55C4AE5F-BC03-446F-A7D6-B3BF909B8628}" presName="hierChild5" presStyleCnt="0"/>
      <dgm:spPr/>
    </dgm:pt>
    <dgm:pt modelId="{03F67997-E206-41DB-B279-054262D1EA83}" type="pres">
      <dgm:prSet presAssocID="{C4F37020-485D-4220-B399-48D104F3DF0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267FE76-616D-466E-AFCB-8AA1D7AA5D75}" type="pres">
      <dgm:prSet presAssocID="{FF77E456-CAD1-4D84-8102-E63CE5D68B79}" presName="hierRoot2" presStyleCnt="0">
        <dgm:presLayoutVars>
          <dgm:hierBranch val="init"/>
        </dgm:presLayoutVars>
      </dgm:prSet>
      <dgm:spPr/>
    </dgm:pt>
    <dgm:pt modelId="{C73A5C49-A4AF-4889-A282-A2132CA269E8}" type="pres">
      <dgm:prSet presAssocID="{FF77E456-CAD1-4D84-8102-E63CE5D68B79}" presName="rootComposite" presStyleCnt="0"/>
      <dgm:spPr/>
    </dgm:pt>
    <dgm:pt modelId="{289EB856-94EF-4DE1-B8BD-967E2D5F651B}" type="pres">
      <dgm:prSet presAssocID="{FF77E456-CAD1-4D84-8102-E63CE5D68B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FF426D-4C1C-43C4-8D43-7C56CB29A28E}" type="pres">
      <dgm:prSet presAssocID="{FF77E456-CAD1-4D84-8102-E63CE5D68B79}" presName="rootConnector" presStyleLbl="node2" presStyleIdx="2" presStyleCnt="3"/>
      <dgm:spPr/>
      <dgm:t>
        <a:bodyPr/>
        <a:lstStyle/>
        <a:p>
          <a:endParaRPr lang="en-US"/>
        </a:p>
      </dgm:t>
    </dgm:pt>
    <dgm:pt modelId="{4D9C7E2B-1687-4759-8F43-DF4BD5F33A9F}" type="pres">
      <dgm:prSet presAssocID="{FF77E456-CAD1-4D84-8102-E63CE5D68B79}" presName="hierChild4" presStyleCnt="0"/>
      <dgm:spPr/>
    </dgm:pt>
    <dgm:pt modelId="{C318C50B-D108-4E70-8868-9FF6848EB484}" type="pres">
      <dgm:prSet presAssocID="{334585BC-9154-46C1-8399-7196264492DF}" presName="Name37" presStyleLbl="parChTrans1D3" presStyleIdx="4" presStyleCnt="6"/>
      <dgm:spPr/>
      <dgm:t>
        <a:bodyPr/>
        <a:lstStyle/>
        <a:p>
          <a:endParaRPr lang="en-US"/>
        </a:p>
      </dgm:t>
    </dgm:pt>
    <dgm:pt modelId="{BB1CB4EB-BFA0-4C1D-9168-C9C4DCB5EEEE}" type="pres">
      <dgm:prSet presAssocID="{4D79C311-9BE1-422D-9898-E71A0D1A4208}" presName="hierRoot2" presStyleCnt="0">
        <dgm:presLayoutVars>
          <dgm:hierBranch val="init"/>
        </dgm:presLayoutVars>
      </dgm:prSet>
      <dgm:spPr/>
    </dgm:pt>
    <dgm:pt modelId="{6396DDB1-DC51-4275-898E-4A5656CCCEA7}" type="pres">
      <dgm:prSet presAssocID="{4D79C311-9BE1-422D-9898-E71A0D1A4208}" presName="rootComposite" presStyleCnt="0"/>
      <dgm:spPr/>
    </dgm:pt>
    <dgm:pt modelId="{F214C311-0565-4BC0-8364-EEBEDEE128AC}" type="pres">
      <dgm:prSet presAssocID="{4D79C311-9BE1-422D-9898-E71A0D1A4208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86DCF-6F54-40D3-AC4A-71C291E7457B}" type="pres">
      <dgm:prSet presAssocID="{4D79C311-9BE1-422D-9898-E71A0D1A4208}" presName="rootConnector" presStyleLbl="node3" presStyleIdx="4" presStyleCnt="6"/>
      <dgm:spPr/>
      <dgm:t>
        <a:bodyPr/>
        <a:lstStyle/>
        <a:p>
          <a:endParaRPr lang="en-US"/>
        </a:p>
      </dgm:t>
    </dgm:pt>
    <dgm:pt modelId="{50D60D76-578F-4D49-A185-30DD3439784D}" type="pres">
      <dgm:prSet presAssocID="{4D79C311-9BE1-422D-9898-E71A0D1A4208}" presName="hierChild4" presStyleCnt="0"/>
      <dgm:spPr/>
    </dgm:pt>
    <dgm:pt modelId="{47F38008-DE0E-401D-9799-F733C12FF608}" type="pres">
      <dgm:prSet presAssocID="{4D79C311-9BE1-422D-9898-E71A0D1A4208}" presName="hierChild5" presStyleCnt="0"/>
      <dgm:spPr/>
    </dgm:pt>
    <dgm:pt modelId="{3F1AEF62-8058-4521-8B83-9E6D7A6E9DAE}" type="pres">
      <dgm:prSet presAssocID="{E8910A07-75CF-4BC3-BA93-E43CBE7DFD5A}" presName="Name37" presStyleLbl="parChTrans1D3" presStyleIdx="5" presStyleCnt="6"/>
      <dgm:spPr/>
      <dgm:t>
        <a:bodyPr/>
        <a:lstStyle/>
        <a:p>
          <a:endParaRPr lang="en-US"/>
        </a:p>
      </dgm:t>
    </dgm:pt>
    <dgm:pt modelId="{A65EAC27-D512-480D-995D-CD4B04012BEF}" type="pres">
      <dgm:prSet presAssocID="{E99EFC4B-556A-4C40-91CC-6366C35F1FC1}" presName="hierRoot2" presStyleCnt="0">
        <dgm:presLayoutVars>
          <dgm:hierBranch val="init"/>
        </dgm:presLayoutVars>
      </dgm:prSet>
      <dgm:spPr/>
    </dgm:pt>
    <dgm:pt modelId="{BB616D69-21D1-4844-A2AD-7015951CF54C}" type="pres">
      <dgm:prSet presAssocID="{E99EFC4B-556A-4C40-91CC-6366C35F1FC1}" presName="rootComposite" presStyleCnt="0"/>
      <dgm:spPr/>
    </dgm:pt>
    <dgm:pt modelId="{80EECC22-B1DE-4E10-A195-7EB7A530A09B}" type="pres">
      <dgm:prSet presAssocID="{E99EFC4B-556A-4C40-91CC-6366C35F1FC1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89DFD8-F73B-4B04-9979-5BBA98DB803A}" type="pres">
      <dgm:prSet presAssocID="{E99EFC4B-556A-4C40-91CC-6366C35F1FC1}" presName="rootConnector" presStyleLbl="node3" presStyleIdx="5" presStyleCnt="6"/>
      <dgm:spPr/>
      <dgm:t>
        <a:bodyPr/>
        <a:lstStyle/>
        <a:p>
          <a:endParaRPr lang="en-US"/>
        </a:p>
      </dgm:t>
    </dgm:pt>
    <dgm:pt modelId="{E124CCA8-6D38-4474-8B81-BAA4C2EED4D1}" type="pres">
      <dgm:prSet presAssocID="{E99EFC4B-556A-4C40-91CC-6366C35F1FC1}" presName="hierChild4" presStyleCnt="0"/>
      <dgm:spPr/>
    </dgm:pt>
    <dgm:pt modelId="{843B318C-4F7C-455A-BD36-1AD326339BEB}" type="pres">
      <dgm:prSet presAssocID="{E99EFC4B-556A-4C40-91CC-6366C35F1FC1}" presName="hierChild5" presStyleCnt="0"/>
      <dgm:spPr/>
    </dgm:pt>
    <dgm:pt modelId="{8D6A8DE3-65A3-49B8-8DA3-63B5FBEA09BB}" type="pres">
      <dgm:prSet presAssocID="{FF77E456-CAD1-4D84-8102-E63CE5D68B79}" presName="hierChild5" presStyleCnt="0"/>
      <dgm:spPr/>
    </dgm:pt>
    <dgm:pt modelId="{F3FAD886-549E-4E84-B028-CB55B41C2391}" type="pres">
      <dgm:prSet presAssocID="{DF57B128-C664-4D02-B516-FDCC513949C9}" presName="hierChild3" presStyleCnt="0"/>
      <dgm:spPr/>
    </dgm:pt>
  </dgm:ptLst>
  <dgm:cxnLst>
    <dgm:cxn modelId="{9F38F42E-1C61-45D8-9E8C-5E2BD39159AC}" type="presOf" srcId="{55C4AE5F-BC03-446F-A7D6-B3BF909B8628}" destId="{0C9576CE-7324-464D-ABC7-8BF130E078AE}" srcOrd="0" destOrd="0" presId="urn:microsoft.com/office/officeart/2005/8/layout/orgChart1"/>
    <dgm:cxn modelId="{8AE939A4-E7A4-48A5-B45C-2AFCA0C2DB68}" srcId="{4962ED95-5189-4B93-AE27-1D358E3E4C6E}" destId="{74E87541-0E31-4891-9D2D-7DEC7AF98C5B}" srcOrd="1" destOrd="0" parTransId="{DD2064BD-E91A-4925-AE30-0826493FFC8C}" sibTransId="{64E9DD3D-7EAD-45CB-B1FE-55F96F8C0495}"/>
    <dgm:cxn modelId="{371C8D12-D6A1-4AE1-AB61-2B64E988D09F}" type="presOf" srcId="{4D79C311-9BE1-422D-9898-E71A0D1A4208}" destId="{0B086DCF-6F54-40D3-AC4A-71C291E7457B}" srcOrd="1" destOrd="0" presId="urn:microsoft.com/office/officeart/2005/8/layout/orgChart1"/>
    <dgm:cxn modelId="{BF39C2C9-7AB9-4F1A-B4C5-1B6A80530FF4}" type="presOf" srcId="{55C4AE5F-BC03-446F-A7D6-B3BF909B8628}" destId="{6CA04B38-6533-492F-B7C0-12BC3DFB9F11}" srcOrd="1" destOrd="0" presId="urn:microsoft.com/office/officeart/2005/8/layout/orgChart1"/>
    <dgm:cxn modelId="{F4FD8839-65B8-4710-805C-1C8CEAC5EBE2}" type="presOf" srcId="{74E87541-0E31-4891-9D2D-7DEC7AF98C5B}" destId="{7A7A93D4-E841-4572-A8FE-BD4E34FD949A}" srcOrd="1" destOrd="0" presId="urn:microsoft.com/office/officeart/2005/8/layout/orgChart1"/>
    <dgm:cxn modelId="{789CD48C-6871-4C7A-BCEA-1D18C59566D9}" srcId="{5D892480-2111-470E-A9E5-A758CCCC41D7}" destId="{C0C3B2F2-B659-4CD4-B445-513AD75B0923}" srcOrd="0" destOrd="0" parTransId="{9D65F840-5277-486D-AFA1-814284C1C35C}" sibTransId="{100090DC-A67E-490B-AE4E-5B0ED5B38027}"/>
    <dgm:cxn modelId="{53E1535A-F0D6-4585-B6D4-2892EF567DF3}" srcId="{55C4AE5F-BC03-446F-A7D6-B3BF909B8628}" destId="{2244C058-31F9-4B0F-BB70-3B012F81EFCC}" srcOrd="0" destOrd="0" parTransId="{B351BB66-431B-46A0-8EDE-DC03A9358512}" sibTransId="{6D1F3546-C4D7-4B55-82E3-AAFAEC122ABB}"/>
    <dgm:cxn modelId="{0A5F2EC3-2E8D-49C4-A73A-2222174E08FB}" type="presOf" srcId="{E9528036-FB67-44B7-826E-60D31A3B5902}" destId="{3711ADB5-56C0-4957-8465-B5F3B0EDD967}" srcOrd="0" destOrd="0" presId="urn:microsoft.com/office/officeart/2005/8/layout/orgChart1"/>
    <dgm:cxn modelId="{E48852FA-2756-45BB-9D37-2C9EE7AB3B0E}" type="presOf" srcId="{2244C058-31F9-4B0F-BB70-3B012F81EFCC}" destId="{C293DC7A-4B8A-4D4C-954A-2EDE549DC992}" srcOrd="0" destOrd="0" presId="urn:microsoft.com/office/officeart/2005/8/layout/orgChart1"/>
    <dgm:cxn modelId="{2A88CD43-6E98-476F-96A2-FD444FD9DBCF}" type="presOf" srcId="{74E87541-0E31-4891-9D2D-7DEC7AF98C5B}" destId="{34803EC4-70F4-40B1-A485-CA1B96C3386F}" srcOrd="0" destOrd="0" presId="urn:microsoft.com/office/officeart/2005/8/layout/orgChart1"/>
    <dgm:cxn modelId="{6C99FDFA-EA61-4FE7-8D51-77BFF378432B}" type="presOf" srcId="{334585BC-9154-46C1-8399-7196264492DF}" destId="{C318C50B-D108-4E70-8868-9FF6848EB484}" srcOrd="0" destOrd="0" presId="urn:microsoft.com/office/officeart/2005/8/layout/orgChart1"/>
    <dgm:cxn modelId="{EF10FFCC-03D6-4B17-9D3B-64BF369EC2F7}" srcId="{55C4AE5F-BC03-446F-A7D6-B3BF909B8628}" destId="{AB479E4D-3D0D-4ACB-8160-E00B32997927}" srcOrd="1" destOrd="0" parTransId="{15319E54-3CA0-428F-B663-B723FCB31B1E}" sibTransId="{8A8AFD9D-596E-45EE-8C61-A95FF9E1E2B2}"/>
    <dgm:cxn modelId="{F261D525-3A88-4B5F-B325-4F22B1FAA191}" srcId="{C0C3B2F2-B659-4CD4-B445-513AD75B0923}" destId="{E9528036-FB67-44B7-826E-60D31A3B5902}" srcOrd="1" destOrd="0" parTransId="{243BC7AD-E3A9-45CC-8C03-8EBA56A5AA9D}" sibTransId="{22C9DB07-FF18-46F2-AB60-641E9A49441F}"/>
    <dgm:cxn modelId="{F1EA088C-690D-4167-B7E8-C518BA1CEA76}" type="presOf" srcId="{243BC7AD-E3A9-45CC-8C03-8EBA56A5AA9D}" destId="{34F19313-B642-4442-8F80-985854F1EA5C}" srcOrd="0" destOrd="0" presId="urn:microsoft.com/office/officeart/2005/8/layout/orgChart1"/>
    <dgm:cxn modelId="{8C762FA4-5E59-486B-86B4-0B856DDED992}" type="presOf" srcId="{AB479E4D-3D0D-4ACB-8160-E00B32997927}" destId="{56498C47-D83A-4F6B-A7AF-ABD8548AEFF4}" srcOrd="1" destOrd="0" presId="urn:microsoft.com/office/officeart/2005/8/layout/orgChart1"/>
    <dgm:cxn modelId="{B8BD011A-96F4-4A75-A70D-4A2F5C35B1BD}" type="presOf" srcId="{DF57B128-C664-4D02-B516-FDCC513949C9}" destId="{503816A1-AA7C-4720-A99A-25640966AA1A}" srcOrd="1" destOrd="0" presId="urn:microsoft.com/office/officeart/2005/8/layout/orgChart1"/>
    <dgm:cxn modelId="{12E71A8D-63A7-4B69-A86B-E7F9E7660A24}" type="presOf" srcId="{1D5B0B57-3A9A-4549-AF9E-07903B2BDD16}" destId="{0E646F0F-9331-4DA3-9DEB-EE0F24F45BB4}" srcOrd="0" destOrd="0" presId="urn:microsoft.com/office/officeart/2005/8/layout/orgChart1"/>
    <dgm:cxn modelId="{E75E1B0C-5AE0-41B6-8D4F-E16DA4D9A4A0}" srcId="{4962ED95-5189-4B93-AE27-1D358E3E4C6E}" destId="{8EE77588-A2BD-48A0-8C5E-423333E3BE17}" srcOrd="0" destOrd="0" parTransId="{22D3DB2B-B720-4FB2-9ECA-2A154D6F046C}" sibTransId="{434206E1-7882-48D3-922E-2BDC471007FC}"/>
    <dgm:cxn modelId="{FFC7BF55-498E-4262-815F-C31FB24EA625}" type="presOf" srcId="{641539A3-7160-417E-A034-C479AA1A1BC2}" destId="{90B0A7DA-CD69-4066-9AA5-5299361A29B6}" srcOrd="0" destOrd="0" presId="urn:microsoft.com/office/officeart/2005/8/layout/orgChart1"/>
    <dgm:cxn modelId="{C4B0AB92-E7DD-4FE4-8066-423CC6EEB680}" srcId="{FF77E456-CAD1-4D84-8102-E63CE5D68B79}" destId="{4D79C311-9BE1-422D-9898-E71A0D1A4208}" srcOrd="0" destOrd="0" parTransId="{334585BC-9154-46C1-8399-7196264492DF}" sibTransId="{799BDEF0-797A-47CF-9E76-DC34E57E0695}"/>
    <dgm:cxn modelId="{18AFF400-E504-4AF7-A299-1273625BE81F}" type="presOf" srcId="{4D79C311-9BE1-422D-9898-E71A0D1A4208}" destId="{F214C311-0565-4BC0-8364-EEBEDEE128AC}" srcOrd="0" destOrd="0" presId="urn:microsoft.com/office/officeart/2005/8/layout/orgChart1"/>
    <dgm:cxn modelId="{B0EA6F5F-8EC0-44DD-AF66-CF4A529192F3}" type="presOf" srcId="{E99EFC4B-556A-4C40-91CC-6366C35F1FC1}" destId="{6389DFD8-F73B-4B04-9979-5BBA98DB803A}" srcOrd="1" destOrd="0" presId="urn:microsoft.com/office/officeart/2005/8/layout/orgChart1"/>
    <dgm:cxn modelId="{62F8286F-42B3-4F0A-9A7E-62F5AF6DFA2E}" type="presOf" srcId="{9D65F840-5277-486D-AFA1-814284C1C35C}" destId="{80277B79-2931-4AFE-A218-164F1D06D490}" srcOrd="0" destOrd="0" presId="urn:microsoft.com/office/officeart/2005/8/layout/orgChart1"/>
    <dgm:cxn modelId="{FD245F02-FFAB-4C47-AB4E-D01FE9EA87E5}" type="presOf" srcId="{DF57B128-C664-4D02-B516-FDCC513949C9}" destId="{349BCB94-383C-4BE0-8532-DFD247920B86}" srcOrd="0" destOrd="0" presId="urn:microsoft.com/office/officeart/2005/8/layout/orgChart1"/>
    <dgm:cxn modelId="{B32B60D8-39AA-4E5B-AA6A-A1CEB1461737}" type="presOf" srcId="{C0C3B2F2-B659-4CD4-B445-513AD75B0923}" destId="{A7CBC2B9-5B82-4ED7-85CF-F81D50F92B1E}" srcOrd="0" destOrd="0" presId="urn:microsoft.com/office/officeart/2005/8/layout/orgChart1"/>
    <dgm:cxn modelId="{55552412-E963-456A-A027-DA64B52EF497}" type="presOf" srcId="{22D3DB2B-B720-4FB2-9ECA-2A154D6F046C}" destId="{9062609F-A089-4DB6-AA69-8BC458540DF3}" srcOrd="0" destOrd="0" presId="urn:microsoft.com/office/officeart/2005/8/layout/orgChart1"/>
    <dgm:cxn modelId="{11F3E388-C3E1-4BA6-A2AE-55EE63292BAF}" srcId="{DF57B128-C664-4D02-B516-FDCC513949C9}" destId="{55C4AE5F-BC03-446F-A7D6-B3BF909B8628}" srcOrd="1" destOrd="0" parTransId="{641539A3-7160-417E-A034-C479AA1A1BC2}" sibTransId="{0A93F713-1ECF-4A10-B9CB-D0DF566598DE}"/>
    <dgm:cxn modelId="{F61879BD-21B6-4AAE-8379-6F77695D151C}" type="presOf" srcId="{4962ED95-5189-4B93-AE27-1D358E3E4C6E}" destId="{B6552D55-F1A9-43A2-A8E8-7C3F2ED57E7F}" srcOrd="1" destOrd="0" presId="urn:microsoft.com/office/officeart/2005/8/layout/orgChart1"/>
    <dgm:cxn modelId="{095F46BB-CE4E-4B46-9728-80455854E129}" srcId="{C0C3B2F2-B659-4CD4-B445-513AD75B0923}" destId="{E0391FF9-4DC8-4765-863C-949E9921EE49}" srcOrd="0" destOrd="0" parTransId="{205DDD64-D36A-4B91-A02A-42E44F7805E2}" sibTransId="{324182F7-1544-4434-AFD8-6D65BEDE772D}"/>
    <dgm:cxn modelId="{E360F3FB-9ACF-414A-B08D-DE1A38DA237E}" type="presOf" srcId="{E9528036-FB67-44B7-826E-60D31A3B5902}" destId="{EC8CC0B3-EC4E-452F-A7B5-E1E4DD8062EB}" srcOrd="1" destOrd="0" presId="urn:microsoft.com/office/officeart/2005/8/layout/orgChart1"/>
    <dgm:cxn modelId="{C561A1DC-9872-4B6E-A668-50D0D0F93B68}" type="presOf" srcId="{E8910A07-75CF-4BC3-BA93-E43CBE7DFD5A}" destId="{3F1AEF62-8058-4521-8B83-9E6D7A6E9DAE}" srcOrd="0" destOrd="0" presId="urn:microsoft.com/office/officeart/2005/8/layout/orgChart1"/>
    <dgm:cxn modelId="{2993EAC7-E8AF-4F5B-AC80-2DEB43FCDE61}" type="presOf" srcId="{E0391FF9-4DC8-4765-863C-949E9921EE49}" destId="{2DF00B5C-E1DA-4265-A6D2-1B3F32D1F2AF}" srcOrd="1" destOrd="0" presId="urn:microsoft.com/office/officeart/2005/8/layout/orgChart1"/>
    <dgm:cxn modelId="{284982BA-97AA-432F-96EB-5F8F26DFD7DB}" type="presOf" srcId="{C4F37020-485D-4220-B399-48D104F3DF0D}" destId="{03F67997-E206-41DB-B279-054262D1EA83}" srcOrd="0" destOrd="0" presId="urn:microsoft.com/office/officeart/2005/8/layout/orgChart1"/>
    <dgm:cxn modelId="{8F4B1652-8A0A-4373-BCE9-B06888AAFD27}" type="presOf" srcId="{E0391FF9-4DC8-4765-863C-949E9921EE49}" destId="{FC46E320-3342-473F-A1D3-C1308A477085}" srcOrd="0" destOrd="0" presId="urn:microsoft.com/office/officeart/2005/8/layout/orgChart1"/>
    <dgm:cxn modelId="{FA9783B0-DD17-4007-89A9-B0A2218F0063}" srcId="{5D892480-2111-470E-A9E5-A758CCCC41D7}" destId="{4962ED95-5189-4B93-AE27-1D358E3E4C6E}" srcOrd="1" destOrd="0" parTransId="{DC191CC7-1D58-44A8-A1CC-C3D6AFC8BCFC}" sibTransId="{2FB0D750-9043-45BE-88E4-843010FBE446}"/>
    <dgm:cxn modelId="{E5D772DC-FF38-4E96-8654-F088E4FF0EED}" srcId="{FF77E456-CAD1-4D84-8102-E63CE5D68B79}" destId="{E99EFC4B-556A-4C40-91CC-6366C35F1FC1}" srcOrd="1" destOrd="0" parTransId="{E8910A07-75CF-4BC3-BA93-E43CBE7DFD5A}" sibTransId="{73234766-A437-40AB-ADED-AF1C986C8795}"/>
    <dgm:cxn modelId="{8DB250FB-5A33-4E37-9023-095F1412ADB9}" type="presOf" srcId="{205DDD64-D36A-4B91-A02A-42E44F7805E2}" destId="{21842CD1-DEBF-4B79-A03F-E4CABCD9B940}" srcOrd="0" destOrd="0" presId="urn:microsoft.com/office/officeart/2005/8/layout/orgChart1"/>
    <dgm:cxn modelId="{6F8FFEC7-4404-4E1E-B053-F210158FFE7C}" type="presOf" srcId="{31565C81-7A9E-4F3E-B8C6-833EE1DFC1FE}" destId="{E58E0E8F-C4E1-4068-A15A-1E5D28D896B9}" srcOrd="0" destOrd="0" presId="urn:microsoft.com/office/officeart/2005/8/layout/orgChart1"/>
    <dgm:cxn modelId="{A4069396-933F-4159-9335-AE2A7279B6A3}" type="presOf" srcId="{8EE77588-A2BD-48A0-8C5E-423333E3BE17}" destId="{390086D9-BC20-4E2E-ACBA-B374735155BC}" srcOrd="1" destOrd="0" presId="urn:microsoft.com/office/officeart/2005/8/layout/orgChart1"/>
    <dgm:cxn modelId="{25CDAC7B-5D91-43CE-86AF-C1883FFE0F30}" type="presOf" srcId="{DC191CC7-1D58-44A8-A1CC-C3D6AFC8BCFC}" destId="{21138010-7E99-4575-A601-F5EE1854649C}" srcOrd="0" destOrd="0" presId="urn:microsoft.com/office/officeart/2005/8/layout/orgChart1"/>
    <dgm:cxn modelId="{ABC1D13C-F5E8-4A87-9FFB-A6B3E961B3AB}" type="presOf" srcId="{5D892480-2111-470E-A9E5-A758CCCC41D7}" destId="{7A50A012-E5E3-483C-AEFC-35A2EC124F8F}" srcOrd="0" destOrd="0" presId="urn:microsoft.com/office/officeart/2005/8/layout/orgChart1"/>
    <dgm:cxn modelId="{64D771C2-976D-474A-8C7B-E224881C7BAF}" type="presOf" srcId="{5D892480-2111-470E-A9E5-A758CCCC41D7}" destId="{8F8C7C0E-539A-4A5B-AB48-BF4D61AB38AF}" srcOrd="1" destOrd="0" presId="urn:microsoft.com/office/officeart/2005/8/layout/orgChart1"/>
    <dgm:cxn modelId="{68A4DAB3-4F90-42D5-A45C-D5466D58360F}" type="presOf" srcId="{B351BB66-431B-46A0-8EDE-DC03A9358512}" destId="{1F8B16A0-4B8D-4835-80BA-3CDDBC5CA0A1}" srcOrd="0" destOrd="0" presId="urn:microsoft.com/office/officeart/2005/8/layout/orgChart1"/>
    <dgm:cxn modelId="{D7BDE525-4D42-459C-BEA6-CE52D46F07D6}" type="presOf" srcId="{E99EFC4B-556A-4C40-91CC-6366C35F1FC1}" destId="{80EECC22-B1DE-4E10-A195-7EB7A530A09B}" srcOrd="0" destOrd="0" presId="urn:microsoft.com/office/officeart/2005/8/layout/orgChart1"/>
    <dgm:cxn modelId="{02533552-55E8-41D5-A072-376BF0F40507}" type="presOf" srcId="{AB479E4D-3D0D-4ACB-8160-E00B32997927}" destId="{57977005-7250-4970-9F30-58E18A9FEE91}" srcOrd="0" destOrd="0" presId="urn:microsoft.com/office/officeart/2005/8/layout/orgChart1"/>
    <dgm:cxn modelId="{CFBA1860-F1AE-4990-AD62-60887099BB5D}" type="presOf" srcId="{8EE77588-A2BD-48A0-8C5E-423333E3BE17}" destId="{0545150D-2AB7-49B9-B2A3-C2D7E00E1330}" srcOrd="0" destOrd="0" presId="urn:microsoft.com/office/officeart/2005/8/layout/orgChart1"/>
    <dgm:cxn modelId="{0332A3F7-069B-4BAE-81D9-A378A1EAE235}" type="presOf" srcId="{2244C058-31F9-4B0F-BB70-3B012F81EFCC}" destId="{E75C400F-4120-4056-B16C-1904BBAC9EB5}" srcOrd="1" destOrd="0" presId="urn:microsoft.com/office/officeart/2005/8/layout/orgChart1"/>
    <dgm:cxn modelId="{A256A76B-3F78-42FD-982E-B1AFE5F16CEC}" type="presOf" srcId="{DD2064BD-E91A-4925-AE30-0826493FFC8C}" destId="{A510D4A6-5771-4C2A-9B82-26E9EA931CF3}" srcOrd="0" destOrd="0" presId="urn:microsoft.com/office/officeart/2005/8/layout/orgChart1"/>
    <dgm:cxn modelId="{4076599F-84C1-4E4E-B2E9-82BCEA9033F4}" type="presOf" srcId="{C0C3B2F2-B659-4CD4-B445-513AD75B0923}" destId="{A944832C-8BBE-469B-B5A5-D802A53F698F}" srcOrd="1" destOrd="0" presId="urn:microsoft.com/office/officeart/2005/8/layout/orgChart1"/>
    <dgm:cxn modelId="{07A2F64F-AD06-4B88-8203-5EC349A223D2}" type="presOf" srcId="{FF77E456-CAD1-4D84-8102-E63CE5D68B79}" destId="{D4FF426D-4C1C-43C4-8D43-7C56CB29A28E}" srcOrd="1" destOrd="0" presId="urn:microsoft.com/office/officeart/2005/8/layout/orgChart1"/>
    <dgm:cxn modelId="{30DBB474-AA5A-4DF0-A754-547E1EB2AF29}" srcId="{DF57B128-C664-4D02-B516-FDCC513949C9}" destId="{5D892480-2111-470E-A9E5-A758CCCC41D7}" srcOrd="0" destOrd="0" parTransId="{1D5B0B57-3A9A-4549-AF9E-07903B2BDD16}" sibTransId="{472BB434-9D28-43CD-A9E7-CD4BC8DBCD2D}"/>
    <dgm:cxn modelId="{4EF84CA1-AA4F-4259-88A4-3C3D8C89E2C6}" srcId="{31565C81-7A9E-4F3E-B8C6-833EE1DFC1FE}" destId="{DF57B128-C664-4D02-B516-FDCC513949C9}" srcOrd="0" destOrd="0" parTransId="{EEF82F52-2EA7-4783-B4C5-68A4F5396E46}" sibTransId="{330F1A6B-B028-4231-B593-AED2AB17F422}"/>
    <dgm:cxn modelId="{EB741AB3-6B90-4004-80E1-7A8D48EEBE9B}" srcId="{DF57B128-C664-4D02-B516-FDCC513949C9}" destId="{FF77E456-CAD1-4D84-8102-E63CE5D68B79}" srcOrd="2" destOrd="0" parTransId="{C4F37020-485D-4220-B399-48D104F3DF0D}" sibTransId="{D2EDD561-5801-4216-9A2A-45666932860C}"/>
    <dgm:cxn modelId="{6F700C48-1904-46AA-A57F-EEEBCE416D15}" type="presOf" srcId="{FF77E456-CAD1-4D84-8102-E63CE5D68B79}" destId="{289EB856-94EF-4DE1-B8BD-967E2D5F651B}" srcOrd="0" destOrd="0" presId="urn:microsoft.com/office/officeart/2005/8/layout/orgChart1"/>
    <dgm:cxn modelId="{6BDA4AFF-9C20-443B-97DA-AA828B53482D}" type="presOf" srcId="{4962ED95-5189-4B93-AE27-1D358E3E4C6E}" destId="{FFA7BA04-7BBF-4FD7-876C-55BDB17982CC}" srcOrd="0" destOrd="0" presId="urn:microsoft.com/office/officeart/2005/8/layout/orgChart1"/>
    <dgm:cxn modelId="{C8F2EF4E-7240-4723-8EA3-92207318ED96}" type="presOf" srcId="{15319E54-3CA0-428F-B663-B723FCB31B1E}" destId="{EE774071-5899-416C-9A52-2AB7C02FF590}" srcOrd="0" destOrd="0" presId="urn:microsoft.com/office/officeart/2005/8/layout/orgChart1"/>
    <dgm:cxn modelId="{E8BD6A50-D9D2-49A8-B374-34B5E854E2D4}" type="presParOf" srcId="{E58E0E8F-C4E1-4068-A15A-1E5D28D896B9}" destId="{19C25A53-D642-4DE8-B490-64B8CC9C881E}" srcOrd="0" destOrd="0" presId="urn:microsoft.com/office/officeart/2005/8/layout/orgChart1"/>
    <dgm:cxn modelId="{8992AFDD-43AF-4B78-81A8-EF120BD3D54D}" type="presParOf" srcId="{19C25A53-D642-4DE8-B490-64B8CC9C881E}" destId="{0A8CFC64-86AE-478F-B715-DC1A12DF710F}" srcOrd="0" destOrd="0" presId="urn:microsoft.com/office/officeart/2005/8/layout/orgChart1"/>
    <dgm:cxn modelId="{823838CF-D5D0-48F1-A38C-5B30DD9F9C2D}" type="presParOf" srcId="{0A8CFC64-86AE-478F-B715-DC1A12DF710F}" destId="{349BCB94-383C-4BE0-8532-DFD247920B86}" srcOrd="0" destOrd="0" presId="urn:microsoft.com/office/officeart/2005/8/layout/orgChart1"/>
    <dgm:cxn modelId="{C7F936BA-46FD-4706-AAC5-87ABFD42FF92}" type="presParOf" srcId="{0A8CFC64-86AE-478F-B715-DC1A12DF710F}" destId="{503816A1-AA7C-4720-A99A-25640966AA1A}" srcOrd="1" destOrd="0" presId="urn:microsoft.com/office/officeart/2005/8/layout/orgChart1"/>
    <dgm:cxn modelId="{36D35794-5A27-473D-92B0-89B529068577}" type="presParOf" srcId="{19C25A53-D642-4DE8-B490-64B8CC9C881E}" destId="{AE4436F0-52C7-4DFD-8EE3-D8DA4A966288}" srcOrd="1" destOrd="0" presId="urn:microsoft.com/office/officeart/2005/8/layout/orgChart1"/>
    <dgm:cxn modelId="{5FBA1E5B-4D5D-414D-BA8D-73DC7DEB70A4}" type="presParOf" srcId="{AE4436F0-52C7-4DFD-8EE3-D8DA4A966288}" destId="{0E646F0F-9331-4DA3-9DEB-EE0F24F45BB4}" srcOrd="0" destOrd="0" presId="urn:microsoft.com/office/officeart/2005/8/layout/orgChart1"/>
    <dgm:cxn modelId="{E3648877-152D-4F66-B9E6-E4E9212A0C9A}" type="presParOf" srcId="{AE4436F0-52C7-4DFD-8EE3-D8DA4A966288}" destId="{7414E718-9682-4265-922F-F520A859C1C3}" srcOrd="1" destOrd="0" presId="urn:microsoft.com/office/officeart/2005/8/layout/orgChart1"/>
    <dgm:cxn modelId="{608F87FF-9845-4D8F-907B-8DB1052192CF}" type="presParOf" srcId="{7414E718-9682-4265-922F-F520A859C1C3}" destId="{4EA065E2-8F17-4677-8E76-D6FBF2AD7CBA}" srcOrd="0" destOrd="0" presId="urn:microsoft.com/office/officeart/2005/8/layout/orgChart1"/>
    <dgm:cxn modelId="{ECCE917F-8D40-4B4D-BA6D-3DF2C0851AEB}" type="presParOf" srcId="{4EA065E2-8F17-4677-8E76-D6FBF2AD7CBA}" destId="{7A50A012-E5E3-483C-AEFC-35A2EC124F8F}" srcOrd="0" destOrd="0" presId="urn:microsoft.com/office/officeart/2005/8/layout/orgChart1"/>
    <dgm:cxn modelId="{08D59925-5AA1-42BD-9982-B3987B2E993F}" type="presParOf" srcId="{4EA065E2-8F17-4677-8E76-D6FBF2AD7CBA}" destId="{8F8C7C0E-539A-4A5B-AB48-BF4D61AB38AF}" srcOrd="1" destOrd="0" presId="urn:microsoft.com/office/officeart/2005/8/layout/orgChart1"/>
    <dgm:cxn modelId="{AA4E6976-5531-4053-A4D1-94AB48019287}" type="presParOf" srcId="{7414E718-9682-4265-922F-F520A859C1C3}" destId="{AED81346-3C27-42C4-9055-E8D27B9BEA53}" srcOrd="1" destOrd="0" presId="urn:microsoft.com/office/officeart/2005/8/layout/orgChart1"/>
    <dgm:cxn modelId="{E70D06E9-6135-4544-9DC3-A19BABCFFD77}" type="presParOf" srcId="{AED81346-3C27-42C4-9055-E8D27B9BEA53}" destId="{80277B79-2931-4AFE-A218-164F1D06D490}" srcOrd="0" destOrd="0" presId="urn:microsoft.com/office/officeart/2005/8/layout/orgChart1"/>
    <dgm:cxn modelId="{28B91209-60D8-431E-80BF-F0D771F886D7}" type="presParOf" srcId="{AED81346-3C27-42C4-9055-E8D27B9BEA53}" destId="{9B206C21-8C5F-4519-9C3F-4C9AFC74A273}" srcOrd="1" destOrd="0" presId="urn:microsoft.com/office/officeart/2005/8/layout/orgChart1"/>
    <dgm:cxn modelId="{BE84FB06-C0E9-40BE-873D-C3BDBF2A85D9}" type="presParOf" srcId="{9B206C21-8C5F-4519-9C3F-4C9AFC74A273}" destId="{F3086B9A-1A90-431E-8C08-0049527CBC75}" srcOrd="0" destOrd="0" presId="urn:microsoft.com/office/officeart/2005/8/layout/orgChart1"/>
    <dgm:cxn modelId="{731B2862-88DB-4DA2-A32D-467FC5938674}" type="presParOf" srcId="{F3086B9A-1A90-431E-8C08-0049527CBC75}" destId="{A7CBC2B9-5B82-4ED7-85CF-F81D50F92B1E}" srcOrd="0" destOrd="0" presId="urn:microsoft.com/office/officeart/2005/8/layout/orgChart1"/>
    <dgm:cxn modelId="{4B1CCCA9-DB25-4B0C-BFC3-6CDCAB443481}" type="presParOf" srcId="{F3086B9A-1A90-431E-8C08-0049527CBC75}" destId="{A944832C-8BBE-469B-B5A5-D802A53F698F}" srcOrd="1" destOrd="0" presId="urn:microsoft.com/office/officeart/2005/8/layout/orgChart1"/>
    <dgm:cxn modelId="{83E35397-BD1D-45D9-9243-0EE45223F590}" type="presParOf" srcId="{9B206C21-8C5F-4519-9C3F-4C9AFC74A273}" destId="{2F9DE05D-9882-41B4-8659-AB2DF916D78C}" srcOrd="1" destOrd="0" presId="urn:microsoft.com/office/officeart/2005/8/layout/orgChart1"/>
    <dgm:cxn modelId="{D7FDC3F3-6F53-417B-8C92-2853C4BB8583}" type="presParOf" srcId="{2F9DE05D-9882-41B4-8659-AB2DF916D78C}" destId="{21842CD1-DEBF-4B79-A03F-E4CABCD9B940}" srcOrd="0" destOrd="0" presId="urn:microsoft.com/office/officeart/2005/8/layout/orgChart1"/>
    <dgm:cxn modelId="{DCCC752A-E247-4B73-BAF8-FA8AB24AC8B8}" type="presParOf" srcId="{2F9DE05D-9882-41B4-8659-AB2DF916D78C}" destId="{61F69DA5-3789-4788-B1FB-82EC107B4B05}" srcOrd="1" destOrd="0" presId="urn:microsoft.com/office/officeart/2005/8/layout/orgChart1"/>
    <dgm:cxn modelId="{369628B6-F608-436E-8974-07A8014D2C53}" type="presParOf" srcId="{61F69DA5-3789-4788-B1FB-82EC107B4B05}" destId="{A126B73F-BE37-4B24-B3E7-50C9D6098228}" srcOrd="0" destOrd="0" presId="urn:microsoft.com/office/officeart/2005/8/layout/orgChart1"/>
    <dgm:cxn modelId="{315981F2-A63A-47B1-A5C8-6FE7230DDD90}" type="presParOf" srcId="{A126B73F-BE37-4B24-B3E7-50C9D6098228}" destId="{FC46E320-3342-473F-A1D3-C1308A477085}" srcOrd="0" destOrd="0" presId="urn:microsoft.com/office/officeart/2005/8/layout/orgChart1"/>
    <dgm:cxn modelId="{7DBA24E1-61EF-4BC3-B04B-949B3F90B75D}" type="presParOf" srcId="{A126B73F-BE37-4B24-B3E7-50C9D6098228}" destId="{2DF00B5C-E1DA-4265-A6D2-1B3F32D1F2AF}" srcOrd="1" destOrd="0" presId="urn:microsoft.com/office/officeart/2005/8/layout/orgChart1"/>
    <dgm:cxn modelId="{184FD71B-53EF-442F-88EE-EB419E80AF75}" type="presParOf" srcId="{61F69DA5-3789-4788-B1FB-82EC107B4B05}" destId="{69F73EBE-3897-4789-8971-72C5B69ED9C7}" srcOrd="1" destOrd="0" presId="urn:microsoft.com/office/officeart/2005/8/layout/orgChart1"/>
    <dgm:cxn modelId="{4B686477-8734-4A68-9276-54FB78625436}" type="presParOf" srcId="{61F69DA5-3789-4788-B1FB-82EC107B4B05}" destId="{FA3770DE-CCD0-4F23-9D12-F92FA790227E}" srcOrd="2" destOrd="0" presId="urn:microsoft.com/office/officeart/2005/8/layout/orgChart1"/>
    <dgm:cxn modelId="{4ECF3DFE-C633-4949-8A6C-F36B8E311ACB}" type="presParOf" srcId="{2F9DE05D-9882-41B4-8659-AB2DF916D78C}" destId="{34F19313-B642-4442-8F80-985854F1EA5C}" srcOrd="2" destOrd="0" presId="urn:microsoft.com/office/officeart/2005/8/layout/orgChart1"/>
    <dgm:cxn modelId="{A99F7B4B-1892-49C3-9A6E-6EECB3CF3541}" type="presParOf" srcId="{2F9DE05D-9882-41B4-8659-AB2DF916D78C}" destId="{FCC124DF-DCB1-4496-BCA4-D240E5DE89A4}" srcOrd="3" destOrd="0" presId="urn:microsoft.com/office/officeart/2005/8/layout/orgChart1"/>
    <dgm:cxn modelId="{C835B540-2CFE-42F9-8078-AB78212DAE7F}" type="presParOf" srcId="{FCC124DF-DCB1-4496-BCA4-D240E5DE89A4}" destId="{E567E1BF-DCDA-4B88-A874-5594DD970E21}" srcOrd="0" destOrd="0" presId="urn:microsoft.com/office/officeart/2005/8/layout/orgChart1"/>
    <dgm:cxn modelId="{A4C092BD-3DA3-4A63-ABB3-7775738F9CDC}" type="presParOf" srcId="{E567E1BF-DCDA-4B88-A874-5594DD970E21}" destId="{3711ADB5-56C0-4957-8465-B5F3B0EDD967}" srcOrd="0" destOrd="0" presId="urn:microsoft.com/office/officeart/2005/8/layout/orgChart1"/>
    <dgm:cxn modelId="{164A2E72-1D86-4EAD-BBDA-75E21CF5DA5B}" type="presParOf" srcId="{E567E1BF-DCDA-4B88-A874-5594DD970E21}" destId="{EC8CC0B3-EC4E-452F-A7B5-E1E4DD8062EB}" srcOrd="1" destOrd="0" presId="urn:microsoft.com/office/officeart/2005/8/layout/orgChart1"/>
    <dgm:cxn modelId="{26778FCB-FFA9-47EC-B86A-21C865B244B4}" type="presParOf" srcId="{FCC124DF-DCB1-4496-BCA4-D240E5DE89A4}" destId="{40BB238A-8F4C-4932-8631-2C8F1150F435}" srcOrd="1" destOrd="0" presId="urn:microsoft.com/office/officeart/2005/8/layout/orgChart1"/>
    <dgm:cxn modelId="{97A872FC-CCDA-4920-9377-2A37FC43A63A}" type="presParOf" srcId="{FCC124DF-DCB1-4496-BCA4-D240E5DE89A4}" destId="{538EF79B-EE56-437D-96FB-1A46150576E4}" srcOrd="2" destOrd="0" presId="urn:microsoft.com/office/officeart/2005/8/layout/orgChart1"/>
    <dgm:cxn modelId="{ABFC0F0D-903E-484C-834F-59707685C730}" type="presParOf" srcId="{9B206C21-8C5F-4519-9C3F-4C9AFC74A273}" destId="{D2A9E919-5B49-4304-8278-38FA8CF48F02}" srcOrd="2" destOrd="0" presId="urn:microsoft.com/office/officeart/2005/8/layout/orgChart1"/>
    <dgm:cxn modelId="{BA5E6514-DF21-4E28-A8A8-E33DD025C03B}" type="presParOf" srcId="{AED81346-3C27-42C4-9055-E8D27B9BEA53}" destId="{21138010-7E99-4575-A601-F5EE1854649C}" srcOrd="2" destOrd="0" presId="urn:microsoft.com/office/officeart/2005/8/layout/orgChart1"/>
    <dgm:cxn modelId="{09957C33-DD83-43DE-9063-B237ED4479D9}" type="presParOf" srcId="{AED81346-3C27-42C4-9055-E8D27B9BEA53}" destId="{ADC2D650-0626-4E6A-A918-6DD88B03F4E4}" srcOrd="3" destOrd="0" presId="urn:microsoft.com/office/officeart/2005/8/layout/orgChart1"/>
    <dgm:cxn modelId="{9CCCAC8F-4C0B-467B-8D77-10E1E8DA9C1E}" type="presParOf" srcId="{ADC2D650-0626-4E6A-A918-6DD88B03F4E4}" destId="{116360A0-61A2-47EC-A26C-2B1FD7883889}" srcOrd="0" destOrd="0" presId="urn:microsoft.com/office/officeart/2005/8/layout/orgChart1"/>
    <dgm:cxn modelId="{F3254DE8-9D8E-4FF8-9BA6-6E5E6767A1E8}" type="presParOf" srcId="{116360A0-61A2-47EC-A26C-2B1FD7883889}" destId="{FFA7BA04-7BBF-4FD7-876C-55BDB17982CC}" srcOrd="0" destOrd="0" presId="urn:microsoft.com/office/officeart/2005/8/layout/orgChart1"/>
    <dgm:cxn modelId="{3A3F9C46-A5F6-4EA5-9CED-0191861904A2}" type="presParOf" srcId="{116360A0-61A2-47EC-A26C-2B1FD7883889}" destId="{B6552D55-F1A9-43A2-A8E8-7C3F2ED57E7F}" srcOrd="1" destOrd="0" presId="urn:microsoft.com/office/officeart/2005/8/layout/orgChart1"/>
    <dgm:cxn modelId="{81A78D27-7530-43FE-9A97-FC188F82F267}" type="presParOf" srcId="{ADC2D650-0626-4E6A-A918-6DD88B03F4E4}" destId="{7C9726DB-29E4-4468-9135-B221FD32EA29}" srcOrd="1" destOrd="0" presId="urn:microsoft.com/office/officeart/2005/8/layout/orgChart1"/>
    <dgm:cxn modelId="{A72D9012-5CE0-4544-9C6D-2C70ACCF98D6}" type="presParOf" srcId="{7C9726DB-29E4-4468-9135-B221FD32EA29}" destId="{9062609F-A089-4DB6-AA69-8BC458540DF3}" srcOrd="0" destOrd="0" presId="urn:microsoft.com/office/officeart/2005/8/layout/orgChart1"/>
    <dgm:cxn modelId="{F618C34E-B3D3-412E-8B9A-815615E59E1C}" type="presParOf" srcId="{7C9726DB-29E4-4468-9135-B221FD32EA29}" destId="{E1E94D30-312A-4C7D-BC01-CF93E111D293}" srcOrd="1" destOrd="0" presId="urn:microsoft.com/office/officeart/2005/8/layout/orgChart1"/>
    <dgm:cxn modelId="{51002DEC-47EB-43A2-AAAE-A429C8DCB43E}" type="presParOf" srcId="{E1E94D30-312A-4C7D-BC01-CF93E111D293}" destId="{40DC6F6D-E417-4342-BB62-C1A65E44CA7D}" srcOrd="0" destOrd="0" presId="urn:microsoft.com/office/officeart/2005/8/layout/orgChart1"/>
    <dgm:cxn modelId="{DFE8FF1A-57F4-47E2-A9CB-C356CBAC9C77}" type="presParOf" srcId="{40DC6F6D-E417-4342-BB62-C1A65E44CA7D}" destId="{0545150D-2AB7-49B9-B2A3-C2D7E00E1330}" srcOrd="0" destOrd="0" presId="urn:microsoft.com/office/officeart/2005/8/layout/orgChart1"/>
    <dgm:cxn modelId="{D51433DF-81B2-4E83-AF7B-D08AD8671D66}" type="presParOf" srcId="{40DC6F6D-E417-4342-BB62-C1A65E44CA7D}" destId="{390086D9-BC20-4E2E-ACBA-B374735155BC}" srcOrd="1" destOrd="0" presId="urn:microsoft.com/office/officeart/2005/8/layout/orgChart1"/>
    <dgm:cxn modelId="{4699B4E6-0CBE-4369-BDDD-43278EF6A76B}" type="presParOf" srcId="{E1E94D30-312A-4C7D-BC01-CF93E111D293}" destId="{F748EFDB-BB20-456C-89A9-21C05656FDAE}" srcOrd="1" destOrd="0" presId="urn:microsoft.com/office/officeart/2005/8/layout/orgChart1"/>
    <dgm:cxn modelId="{2135AA8D-1222-4A3E-BAD1-EBA14A9A3BBC}" type="presParOf" srcId="{E1E94D30-312A-4C7D-BC01-CF93E111D293}" destId="{1FFD77F4-271B-4369-BC45-6A22C075A9F7}" srcOrd="2" destOrd="0" presId="urn:microsoft.com/office/officeart/2005/8/layout/orgChart1"/>
    <dgm:cxn modelId="{940E545F-9239-4756-9682-8A8A0A74C66E}" type="presParOf" srcId="{7C9726DB-29E4-4468-9135-B221FD32EA29}" destId="{A510D4A6-5771-4C2A-9B82-26E9EA931CF3}" srcOrd="2" destOrd="0" presId="urn:microsoft.com/office/officeart/2005/8/layout/orgChart1"/>
    <dgm:cxn modelId="{F6354976-4F33-4F54-B661-91CD4F67E0B7}" type="presParOf" srcId="{7C9726DB-29E4-4468-9135-B221FD32EA29}" destId="{EF92F7E8-E1E9-4814-8108-B50B8EEECD73}" srcOrd="3" destOrd="0" presId="urn:microsoft.com/office/officeart/2005/8/layout/orgChart1"/>
    <dgm:cxn modelId="{7C7D8464-7336-40C7-BC66-19A04D8C7FFD}" type="presParOf" srcId="{EF92F7E8-E1E9-4814-8108-B50B8EEECD73}" destId="{14EDFDD7-7170-493F-A940-00B14B32BCD3}" srcOrd="0" destOrd="0" presId="urn:microsoft.com/office/officeart/2005/8/layout/orgChart1"/>
    <dgm:cxn modelId="{148C3DFE-57C7-4881-B8BF-9EF8F955DB0A}" type="presParOf" srcId="{14EDFDD7-7170-493F-A940-00B14B32BCD3}" destId="{34803EC4-70F4-40B1-A485-CA1B96C3386F}" srcOrd="0" destOrd="0" presId="urn:microsoft.com/office/officeart/2005/8/layout/orgChart1"/>
    <dgm:cxn modelId="{74524FA1-6E39-440F-AD06-71D6838D0957}" type="presParOf" srcId="{14EDFDD7-7170-493F-A940-00B14B32BCD3}" destId="{7A7A93D4-E841-4572-A8FE-BD4E34FD949A}" srcOrd="1" destOrd="0" presId="urn:microsoft.com/office/officeart/2005/8/layout/orgChart1"/>
    <dgm:cxn modelId="{7985313E-13FE-4663-8B40-68372F2F42D6}" type="presParOf" srcId="{EF92F7E8-E1E9-4814-8108-B50B8EEECD73}" destId="{15EA3B29-0A36-4E9F-B0CF-7CB618044777}" srcOrd="1" destOrd="0" presId="urn:microsoft.com/office/officeart/2005/8/layout/orgChart1"/>
    <dgm:cxn modelId="{9B7E7AB4-E7BE-4CCB-8282-D83DA59DFA16}" type="presParOf" srcId="{EF92F7E8-E1E9-4814-8108-B50B8EEECD73}" destId="{A78CB101-65E6-45AA-8D33-C4A4A8567577}" srcOrd="2" destOrd="0" presId="urn:microsoft.com/office/officeart/2005/8/layout/orgChart1"/>
    <dgm:cxn modelId="{B31041D3-9742-44A0-943E-F94740469925}" type="presParOf" srcId="{ADC2D650-0626-4E6A-A918-6DD88B03F4E4}" destId="{93E76451-7F39-47A3-B06C-8A42B36F68C7}" srcOrd="2" destOrd="0" presId="urn:microsoft.com/office/officeart/2005/8/layout/orgChart1"/>
    <dgm:cxn modelId="{83DC1B12-137F-401D-8FBA-A763449280A9}" type="presParOf" srcId="{7414E718-9682-4265-922F-F520A859C1C3}" destId="{62F2D372-B3DE-4F65-93FD-4BF57C24991C}" srcOrd="2" destOrd="0" presId="urn:microsoft.com/office/officeart/2005/8/layout/orgChart1"/>
    <dgm:cxn modelId="{426CDC7E-2738-4E00-8574-B2724BD90780}" type="presParOf" srcId="{AE4436F0-52C7-4DFD-8EE3-D8DA4A966288}" destId="{90B0A7DA-CD69-4066-9AA5-5299361A29B6}" srcOrd="2" destOrd="0" presId="urn:microsoft.com/office/officeart/2005/8/layout/orgChart1"/>
    <dgm:cxn modelId="{061B99F1-5F55-4536-AE61-55C69C939320}" type="presParOf" srcId="{AE4436F0-52C7-4DFD-8EE3-D8DA4A966288}" destId="{B53695B7-9893-4469-B8D0-BFB13B6AF204}" srcOrd="3" destOrd="0" presId="urn:microsoft.com/office/officeart/2005/8/layout/orgChart1"/>
    <dgm:cxn modelId="{BCB3D16C-78BD-4FEE-BBAE-6CC384F241B6}" type="presParOf" srcId="{B53695B7-9893-4469-B8D0-BFB13B6AF204}" destId="{137F7ED4-AAE5-43E1-8606-9F172111B813}" srcOrd="0" destOrd="0" presId="urn:microsoft.com/office/officeart/2005/8/layout/orgChart1"/>
    <dgm:cxn modelId="{8E7F49C4-3E86-45D9-8FC3-381FEC15FBA3}" type="presParOf" srcId="{137F7ED4-AAE5-43E1-8606-9F172111B813}" destId="{0C9576CE-7324-464D-ABC7-8BF130E078AE}" srcOrd="0" destOrd="0" presId="urn:microsoft.com/office/officeart/2005/8/layout/orgChart1"/>
    <dgm:cxn modelId="{112BAB5D-D65C-4BB9-B721-DDA8B303F32C}" type="presParOf" srcId="{137F7ED4-AAE5-43E1-8606-9F172111B813}" destId="{6CA04B38-6533-492F-B7C0-12BC3DFB9F11}" srcOrd="1" destOrd="0" presId="urn:microsoft.com/office/officeart/2005/8/layout/orgChart1"/>
    <dgm:cxn modelId="{9289457D-453C-4737-8482-943A33236295}" type="presParOf" srcId="{B53695B7-9893-4469-B8D0-BFB13B6AF204}" destId="{703F8E15-A84A-42B6-988F-3F1277EB4A94}" srcOrd="1" destOrd="0" presId="urn:microsoft.com/office/officeart/2005/8/layout/orgChart1"/>
    <dgm:cxn modelId="{FF289BC2-5FDC-40CC-A904-923373E019CB}" type="presParOf" srcId="{703F8E15-A84A-42B6-988F-3F1277EB4A94}" destId="{1F8B16A0-4B8D-4835-80BA-3CDDBC5CA0A1}" srcOrd="0" destOrd="0" presId="urn:microsoft.com/office/officeart/2005/8/layout/orgChart1"/>
    <dgm:cxn modelId="{BCD68976-00A8-4C38-8017-C9F4496AAEFE}" type="presParOf" srcId="{703F8E15-A84A-42B6-988F-3F1277EB4A94}" destId="{2C9AC379-C105-4942-9BFE-44F4818C51A7}" srcOrd="1" destOrd="0" presId="urn:microsoft.com/office/officeart/2005/8/layout/orgChart1"/>
    <dgm:cxn modelId="{0ECD8230-A6AD-4CAE-84F6-2BF8D2FFBFA2}" type="presParOf" srcId="{2C9AC379-C105-4942-9BFE-44F4818C51A7}" destId="{837B7EC2-F2B4-4E26-9D9A-54B7D6E1A2E8}" srcOrd="0" destOrd="0" presId="urn:microsoft.com/office/officeart/2005/8/layout/orgChart1"/>
    <dgm:cxn modelId="{E0D007EC-B0D7-4B2E-BDD0-AA37E6B91B3B}" type="presParOf" srcId="{837B7EC2-F2B4-4E26-9D9A-54B7D6E1A2E8}" destId="{C293DC7A-4B8A-4D4C-954A-2EDE549DC992}" srcOrd="0" destOrd="0" presId="urn:microsoft.com/office/officeart/2005/8/layout/orgChart1"/>
    <dgm:cxn modelId="{3513D904-78CB-40E0-8C16-C9776A876B19}" type="presParOf" srcId="{837B7EC2-F2B4-4E26-9D9A-54B7D6E1A2E8}" destId="{E75C400F-4120-4056-B16C-1904BBAC9EB5}" srcOrd="1" destOrd="0" presId="urn:microsoft.com/office/officeart/2005/8/layout/orgChart1"/>
    <dgm:cxn modelId="{FCFEF4EB-FFC6-445E-AF49-AC35F6AEA490}" type="presParOf" srcId="{2C9AC379-C105-4942-9BFE-44F4818C51A7}" destId="{12F1E9A3-B02C-4C95-AD65-38466F212D3D}" srcOrd="1" destOrd="0" presId="urn:microsoft.com/office/officeart/2005/8/layout/orgChart1"/>
    <dgm:cxn modelId="{44FF1B34-7A3C-49CD-8C38-BF264CACFA74}" type="presParOf" srcId="{2C9AC379-C105-4942-9BFE-44F4818C51A7}" destId="{9C169353-78A5-4882-A817-6ECCCA0C9E64}" srcOrd="2" destOrd="0" presId="urn:microsoft.com/office/officeart/2005/8/layout/orgChart1"/>
    <dgm:cxn modelId="{B895EF9F-2E22-4CFD-85E3-7EACBF757DA8}" type="presParOf" srcId="{703F8E15-A84A-42B6-988F-3F1277EB4A94}" destId="{EE774071-5899-416C-9A52-2AB7C02FF590}" srcOrd="2" destOrd="0" presId="urn:microsoft.com/office/officeart/2005/8/layout/orgChart1"/>
    <dgm:cxn modelId="{58FB0152-3D76-4124-808F-BC31D2E1CE78}" type="presParOf" srcId="{703F8E15-A84A-42B6-988F-3F1277EB4A94}" destId="{766F9166-7216-4B14-BC29-EE55CE244ADE}" srcOrd="3" destOrd="0" presId="urn:microsoft.com/office/officeart/2005/8/layout/orgChart1"/>
    <dgm:cxn modelId="{BFC34ECD-1A89-4AB0-BD20-3A1E4391935A}" type="presParOf" srcId="{766F9166-7216-4B14-BC29-EE55CE244ADE}" destId="{C112E0CA-4294-4AFD-B47D-AB9AE8AC2DCA}" srcOrd="0" destOrd="0" presId="urn:microsoft.com/office/officeart/2005/8/layout/orgChart1"/>
    <dgm:cxn modelId="{FE0E9F6B-607B-4E53-908D-55897CE7E5CB}" type="presParOf" srcId="{C112E0CA-4294-4AFD-B47D-AB9AE8AC2DCA}" destId="{57977005-7250-4970-9F30-58E18A9FEE91}" srcOrd="0" destOrd="0" presId="urn:microsoft.com/office/officeart/2005/8/layout/orgChart1"/>
    <dgm:cxn modelId="{326A7573-A443-4A07-9713-60AC6F2ACC1D}" type="presParOf" srcId="{C112E0CA-4294-4AFD-B47D-AB9AE8AC2DCA}" destId="{56498C47-D83A-4F6B-A7AF-ABD8548AEFF4}" srcOrd="1" destOrd="0" presId="urn:microsoft.com/office/officeart/2005/8/layout/orgChart1"/>
    <dgm:cxn modelId="{E3A8DFCD-BCE9-4B6D-908E-EB7A8DBC71E8}" type="presParOf" srcId="{766F9166-7216-4B14-BC29-EE55CE244ADE}" destId="{9A074EFF-10DC-42E6-BE40-CA0FCC7A6660}" srcOrd="1" destOrd="0" presId="urn:microsoft.com/office/officeart/2005/8/layout/orgChart1"/>
    <dgm:cxn modelId="{F6AB0D8B-1D42-4B6A-9D12-A81D90CA7F81}" type="presParOf" srcId="{766F9166-7216-4B14-BC29-EE55CE244ADE}" destId="{33223ACC-E9A9-4DE7-9BEF-F44894A957C4}" srcOrd="2" destOrd="0" presId="urn:microsoft.com/office/officeart/2005/8/layout/orgChart1"/>
    <dgm:cxn modelId="{6FDA26F5-4A8E-4559-9C80-7249BBDA8B5E}" type="presParOf" srcId="{B53695B7-9893-4469-B8D0-BFB13B6AF204}" destId="{3F556203-9B3D-480F-89D5-74495B8652F2}" srcOrd="2" destOrd="0" presId="urn:microsoft.com/office/officeart/2005/8/layout/orgChart1"/>
    <dgm:cxn modelId="{EF62AE57-69B8-4CE6-ADF7-BFCC447C3F98}" type="presParOf" srcId="{AE4436F0-52C7-4DFD-8EE3-D8DA4A966288}" destId="{03F67997-E206-41DB-B279-054262D1EA83}" srcOrd="4" destOrd="0" presId="urn:microsoft.com/office/officeart/2005/8/layout/orgChart1"/>
    <dgm:cxn modelId="{F2B6665E-F6CA-4BA5-9085-8835A0A88D7F}" type="presParOf" srcId="{AE4436F0-52C7-4DFD-8EE3-D8DA4A966288}" destId="{B267FE76-616D-466E-AFCB-8AA1D7AA5D75}" srcOrd="5" destOrd="0" presId="urn:microsoft.com/office/officeart/2005/8/layout/orgChart1"/>
    <dgm:cxn modelId="{73FA2C80-6756-4C9D-9620-091877AC92CB}" type="presParOf" srcId="{B267FE76-616D-466E-AFCB-8AA1D7AA5D75}" destId="{C73A5C49-A4AF-4889-A282-A2132CA269E8}" srcOrd="0" destOrd="0" presId="urn:microsoft.com/office/officeart/2005/8/layout/orgChart1"/>
    <dgm:cxn modelId="{408AB566-BC87-4F31-A67C-1C45C9EE7042}" type="presParOf" srcId="{C73A5C49-A4AF-4889-A282-A2132CA269E8}" destId="{289EB856-94EF-4DE1-B8BD-967E2D5F651B}" srcOrd="0" destOrd="0" presId="urn:microsoft.com/office/officeart/2005/8/layout/orgChart1"/>
    <dgm:cxn modelId="{FD7B12F3-3C80-46EB-A9F3-6CC04E99FE07}" type="presParOf" srcId="{C73A5C49-A4AF-4889-A282-A2132CA269E8}" destId="{D4FF426D-4C1C-43C4-8D43-7C56CB29A28E}" srcOrd="1" destOrd="0" presId="urn:microsoft.com/office/officeart/2005/8/layout/orgChart1"/>
    <dgm:cxn modelId="{4A53C0D9-E104-4DF9-BDF6-E6A1A0E264F1}" type="presParOf" srcId="{B267FE76-616D-466E-AFCB-8AA1D7AA5D75}" destId="{4D9C7E2B-1687-4759-8F43-DF4BD5F33A9F}" srcOrd="1" destOrd="0" presId="urn:microsoft.com/office/officeart/2005/8/layout/orgChart1"/>
    <dgm:cxn modelId="{503EBC41-9EDE-4671-B7DD-139D9C735DBE}" type="presParOf" srcId="{4D9C7E2B-1687-4759-8F43-DF4BD5F33A9F}" destId="{C318C50B-D108-4E70-8868-9FF6848EB484}" srcOrd="0" destOrd="0" presId="urn:microsoft.com/office/officeart/2005/8/layout/orgChart1"/>
    <dgm:cxn modelId="{EE9EEA8D-4ACB-4285-9C09-56B782D7D1AC}" type="presParOf" srcId="{4D9C7E2B-1687-4759-8F43-DF4BD5F33A9F}" destId="{BB1CB4EB-BFA0-4C1D-9168-C9C4DCB5EEEE}" srcOrd="1" destOrd="0" presId="urn:microsoft.com/office/officeart/2005/8/layout/orgChart1"/>
    <dgm:cxn modelId="{1ED82E8F-F7A2-4230-8D65-7AE2492E5358}" type="presParOf" srcId="{BB1CB4EB-BFA0-4C1D-9168-C9C4DCB5EEEE}" destId="{6396DDB1-DC51-4275-898E-4A5656CCCEA7}" srcOrd="0" destOrd="0" presId="urn:microsoft.com/office/officeart/2005/8/layout/orgChart1"/>
    <dgm:cxn modelId="{08E42202-8B6D-46A7-864B-1D8B08A2234A}" type="presParOf" srcId="{6396DDB1-DC51-4275-898E-4A5656CCCEA7}" destId="{F214C311-0565-4BC0-8364-EEBEDEE128AC}" srcOrd="0" destOrd="0" presId="urn:microsoft.com/office/officeart/2005/8/layout/orgChart1"/>
    <dgm:cxn modelId="{6505B09C-ECD7-4F27-A8F1-A7772611DD93}" type="presParOf" srcId="{6396DDB1-DC51-4275-898E-4A5656CCCEA7}" destId="{0B086DCF-6F54-40D3-AC4A-71C291E7457B}" srcOrd="1" destOrd="0" presId="urn:microsoft.com/office/officeart/2005/8/layout/orgChart1"/>
    <dgm:cxn modelId="{359F0C04-C3AF-4773-B6B6-B75E8C3B3C44}" type="presParOf" srcId="{BB1CB4EB-BFA0-4C1D-9168-C9C4DCB5EEEE}" destId="{50D60D76-578F-4D49-A185-30DD3439784D}" srcOrd="1" destOrd="0" presId="urn:microsoft.com/office/officeart/2005/8/layout/orgChart1"/>
    <dgm:cxn modelId="{AC8A54A6-1B1B-4FD4-BD15-BB3B1D1823F0}" type="presParOf" srcId="{BB1CB4EB-BFA0-4C1D-9168-C9C4DCB5EEEE}" destId="{47F38008-DE0E-401D-9799-F733C12FF608}" srcOrd="2" destOrd="0" presId="urn:microsoft.com/office/officeart/2005/8/layout/orgChart1"/>
    <dgm:cxn modelId="{DCE1A061-4857-4C60-B448-4B02A5118729}" type="presParOf" srcId="{4D9C7E2B-1687-4759-8F43-DF4BD5F33A9F}" destId="{3F1AEF62-8058-4521-8B83-9E6D7A6E9DAE}" srcOrd="2" destOrd="0" presId="urn:microsoft.com/office/officeart/2005/8/layout/orgChart1"/>
    <dgm:cxn modelId="{2F0E3DB1-1442-41B7-8EDD-B57FFE2F17BA}" type="presParOf" srcId="{4D9C7E2B-1687-4759-8F43-DF4BD5F33A9F}" destId="{A65EAC27-D512-480D-995D-CD4B04012BEF}" srcOrd="3" destOrd="0" presId="urn:microsoft.com/office/officeart/2005/8/layout/orgChart1"/>
    <dgm:cxn modelId="{0AF8CF43-661B-41D0-B1C3-F930B0392C51}" type="presParOf" srcId="{A65EAC27-D512-480D-995D-CD4B04012BEF}" destId="{BB616D69-21D1-4844-A2AD-7015951CF54C}" srcOrd="0" destOrd="0" presId="urn:microsoft.com/office/officeart/2005/8/layout/orgChart1"/>
    <dgm:cxn modelId="{4757685B-F190-4AB6-A17A-A4CF225CEE66}" type="presParOf" srcId="{BB616D69-21D1-4844-A2AD-7015951CF54C}" destId="{80EECC22-B1DE-4E10-A195-7EB7A530A09B}" srcOrd="0" destOrd="0" presId="urn:microsoft.com/office/officeart/2005/8/layout/orgChart1"/>
    <dgm:cxn modelId="{46B1E8CA-9F75-4915-A319-870F3215193E}" type="presParOf" srcId="{BB616D69-21D1-4844-A2AD-7015951CF54C}" destId="{6389DFD8-F73B-4B04-9979-5BBA98DB803A}" srcOrd="1" destOrd="0" presId="urn:microsoft.com/office/officeart/2005/8/layout/orgChart1"/>
    <dgm:cxn modelId="{9886395C-E2DA-4DAC-9998-8E24CB1AFEFA}" type="presParOf" srcId="{A65EAC27-D512-480D-995D-CD4B04012BEF}" destId="{E124CCA8-6D38-4474-8B81-BAA4C2EED4D1}" srcOrd="1" destOrd="0" presId="urn:microsoft.com/office/officeart/2005/8/layout/orgChart1"/>
    <dgm:cxn modelId="{710272D4-DFB9-4513-AB1B-FF5C1CA29B13}" type="presParOf" srcId="{A65EAC27-D512-480D-995D-CD4B04012BEF}" destId="{843B318C-4F7C-455A-BD36-1AD326339BEB}" srcOrd="2" destOrd="0" presId="urn:microsoft.com/office/officeart/2005/8/layout/orgChart1"/>
    <dgm:cxn modelId="{90C167A8-2B99-452F-AC0E-C9DEA4D4051E}" type="presParOf" srcId="{B267FE76-616D-466E-AFCB-8AA1D7AA5D75}" destId="{8D6A8DE3-65A3-49B8-8DA3-63B5FBEA09BB}" srcOrd="2" destOrd="0" presId="urn:microsoft.com/office/officeart/2005/8/layout/orgChart1"/>
    <dgm:cxn modelId="{DCF575D4-0FDD-4B6D-95B3-E050B1CB7518}" type="presParOf" srcId="{19C25A53-D642-4DE8-B490-64B8CC9C881E}" destId="{F3FAD886-549E-4E84-B028-CB55B41C23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009DF-8FBB-497D-8FE6-5CC2E0C282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24283ED-55EF-4621-A1F3-6196BDE1E8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97D06EA2-91B8-4016-A2A6-7CC2EAB5FA0A}" type="parTrans" cxnId="{8A151E1B-3CA2-4343-9296-B360A6D68EB4}">
      <dgm:prSet/>
      <dgm:spPr/>
      <dgm:t>
        <a:bodyPr/>
        <a:lstStyle/>
        <a:p>
          <a:endParaRPr lang="en-US"/>
        </a:p>
      </dgm:t>
    </dgm:pt>
    <dgm:pt modelId="{4EC42073-6673-44C2-ADD7-D27F95FC751B}" type="sibTrans" cxnId="{8A151E1B-3CA2-4343-9296-B360A6D68EB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speech</a:t>
          </a:r>
        </a:p>
      </dgm:t>
    </dgm:pt>
    <dgm:pt modelId="{C5104DED-14E1-4AF9-956B-ACE09AD7D097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5BC90586-0162-4DAD-A20D-6D5BE3DAD376}" type="parTrans" cxnId="{F54CD909-A6CE-4F63-8270-A630F6D7B36C}">
      <dgm:prSet/>
      <dgm:spPr/>
      <dgm:t>
        <a:bodyPr/>
        <a:lstStyle/>
        <a:p>
          <a:endParaRPr lang="en-US"/>
        </a:p>
      </dgm:t>
    </dgm:pt>
    <dgm:pt modelId="{A67E3823-BDCA-4B2F-9BD1-4B5CF4CF90CB}" type="sibTrans" cxnId="{F54CD909-A6CE-4F63-8270-A630F6D7B36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sys </a:t>
          </a:r>
          <a:r>
            <a:rPr lang="en-US" dirty="0" err="1"/>
            <a:t>cmd</a:t>
          </a:r>
          <a:endParaRPr lang="en-US" dirty="0"/>
        </a:p>
      </dgm:t>
    </dgm:pt>
    <dgm:pt modelId="{4C108824-2688-49A8-915C-BD6440E3F8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D4D42152-E1BD-43BD-ACC3-B98717F44B5F}" type="parTrans" cxnId="{2B6B8F5D-9E19-403D-BDA5-D859CBB94FEA}">
      <dgm:prSet/>
      <dgm:spPr/>
      <dgm:t>
        <a:bodyPr/>
        <a:lstStyle/>
        <a:p>
          <a:endParaRPr lang="en-US"/>
        </a:p>
      </dgm:t>
    </dgm:pt>
    <dgm:pt modelId="{C884952F-A5D9-4BB7-A4C2-5F9CCBA61DDE}" type="sibTrans" cxnId="{2B6B8F5D-9E19-403D-BDA5-D859CBB94FEA}">
      <dgm:prSet/>
      <dgm:spPr/>
      <dgm:t>
        <a:bodyPr/>
        <a:lstStyle/>
        <a:p>
          <a:endParaRPr lang="en-US"/>
        </a:p>
      </dgm:t>
    </dgm:pt>
    <dgm:pt modelId="{5D698A49-0CB1-4CE6-8067-E37778D95B2A}">
      <dgm:prSet/>
      <dgm:spPr/>
      <dgm:t>
        <a:bodyPr/>
        <a:lstStyle/>
        <a:p>
          <a:r>
            <a:rPr lang="en-US" dirty="0" smtClean="0"/>
            <a:t>Translator</a:t>
          </a:r>
        </a:p>
      </dgm:t>
    </dgm:pt>
    <dgm:pt modelId="{881E24BC-8A46-47C4-A5B8-FBA99AF82C8B}" type="parTrans" cxnId="{6D788A29-C003-43B3-8766-567274877707}">
      <dgm:prSet/>
      <dgm:spPr/>
      <dgm:t>
        <a:bodyPr/>
        <a:lstStyle/>
        <a:p>
          <a:endParaRPr lang="en-US"/>
        </a:p>
      </dgm:t>
    </dgm:pt>
    <dgm:pt modelId="{70CBF071-60CA-4A41-B115-B263AD53AE66}" type="sibTrans" cxnId="{6D788A29-C003-43B3-8766-567274877707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intent</a:t>
          </a:r>
          <a:endParaRPr lang="en-US" dirty="0"/>
        </a:p>
      </dgm:t>
    </dgm:pt>
    <dgm:pt modelId="{AFC9EB16-D8FF-402F-ABBE-3E686389C0E9}" type="pres">
      <dgm:prSet presAssocID="{26C009DF-8FBB-497D-8FE6-5CC2E0C2821A}" presName="diagram" presStyleCnt="0">
        <dgm:presLayoutVars>
          <dgm:dir/>
          <dgm:resizeHandles val="exact"/>
        </dgm:presLayoutVars>
      </dgm:prSet>
      <dgm:spPr/>
    </dgm:pt>
    <dgm:pt modelId="{C87DE592-9DCC-44AF-BEC5-4ECA7C7D88EF}" type="pres">
      <dgm:prSet presAssocID="{724283ED-55EF-4621-A1F3-6196BDE1E80D}" presName="node" presStyleLbl="node1" presStyleIdx="0" presStyleCnt="4" custLinFactX="-2453" custLinFactNeighborX="-100000" custLinFactNeighborY="35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95B17-3154-46B2-95C2-92DA2AF11106}" type="pres">
      <dgm:prSet presAssocID="{4EC42073-6673-44C2-ADD7-D27F95FC751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3AD44E3-CE7F-45EC-A7B7-5A0AD258168A}" type="pres">
      <dgm:prSet presAssocID="{4EC42073-6673-44C2-ADD7-D27F95FC751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2D6B900-2527-4F8E-BFA6-6356BEF4DD04}" type="pres">
      <dgm:prSet presAssocID="{5D698A49-0CB1-4CE6-8067-E37778D95B2A}" presName="node" presStyleLbl="node1" presStyleIdx="1" presStyleCnt="4" custLinFactNeighborX="-15559" custLinFactNeighborY="-3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68C83-B31E-4419-8F39-95CE051A19C2}" type="pres">
      <dgm:prSet presAssocID="{70CBF071-60CA-4A41-B115-B263AD53AE6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B59411B-06F2-4B91-A638-B0CD944D1C61}" type="pres">
      <dgm:prSet presAssocID="{70CBF071-60CA-4A41-B115-B263AD53AE6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1BA8D3-3D70-4D5C-AF6F-5F730BEA683A}" type="pres">
      <dgm:prSet presAssocID="{C5104DED-14E1-4AF9-956B-ACE09AD7D097}" presName="node" presStyleLbl="node1" presStyleIdx="2" presStyleCnt="4" custLinFactNeighborX="6407" custLinFactNeighborY="-22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CBC1B-6B54-4E17-92BB-0A7245FB40D3}" type="pres">
      <dgm:prSet presAssocID="{A67E3823-BDCA-4B2F-9BD1-4B5CF4CF90C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3325FDD-61E8-4EA0-9028-CA2840795E3D}" type="pres">
      <dgm:prSet presAssocID="{A67E3823-BDCA-4B2F-9BD1-4B5CF4CF90C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3CB0392-038E-42B2-9A32-D8AC60069C04}" type="pres">
      <dgm:prSet presAssocID="{4C108824-2688-49A8-915C-BD6440E3F831}" presName="node" presStyleLbl="node1" presStyleIdx="3" presStyleCnt="4" custLinFactNeighborX="55756" custLinFactNeighborY="-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CF656-5E41-4C3F-9B78-396C66A5B502}" type="presOf" srcId="{4EC42073-6673-44C2-ADD7-D27F95FC751B}" destId="{4F695B17-3154-46B2-95C2-92DA2AF11106}" srcOrd="0" destOrd="0" presId="urn:microsoft.com/office/officeart/2005/8/layout/process5"/>
    <dgm:cxn modelId="{536B00C6-BCD3-41E3-8545-1D07CE796EE6}" type="presOf" srcId="{70CBF071-60CA-4A41-B115-B263AD53AE66}" destId="{0B59411B-06F2-4B91-A638-B0CD944D1C61}" srcOrd="1" destOrd="0" presId="urn:microsoft.com/office/officeart/2005/8/layout/process5"/>
    <dgm:cxn modelId="{6A54A800-FA62-4266-B5E6-0E5A8D4A92C1}" type="presOf" srcId="{A67E3823-BDCA-4B2F-9BD1-4B5CF4CF90CB}" destId="{FF5CBC1B-6B54-4E17-92BB-0A7245FB40D3}" srcOrd="0" destOrd="0" presId="urn:microsoft.com/office/officeart/2005/8/layout/process5"/>
    <dgm:cxn modelId="{DBAC12D2-77CB-4311-B090-E3CDCF63ED79}" type="presOf" srcId="{C5104DED-14E1-4AF9-956B-ACE09AD7D097}" destId="{FB1BA8D3-3D70-4D5C-AF6F-5F730BEA683A}" srcOrd="0" destOrd="0" presId="urn:microsoft.com/office/officeart/2005/8/layout/process5"/>
    <dgm:cxn modelId="{6D788A29-C003-43B3-8766-567274877707}" srcId="{26C009DF-8FBB-497D-8FE6-5CC2E0C2821A}" destId="{5D698A49-0CB1-4CE6-8067-E37778D95B2A}" srcOrd="1" destOrd="0" parTransId="{881E24BC-8A46-47C4-A5B8-FBA99AF82C8B}" sibTransId="{70CBF071-60CA-4A41-B115-B263AD53AE66}"/>
    <dgm:cxn modelId="{2B6B8F5D-9E19-403D-BDA5-D859CBB94FEA}" srcId="{26C009DF-8FBB-497D-8FE6-5CC2E0C2821A}" destId="{4C108824-2688-49A8-915C-BD6440E3F831}" srcOrd="3" destOrd="0" parTransId="{D4D42152-E1BD-43BD-ACC3-B98717F44B5F}" sibTransId="{C884952F-A5D9-4BB7-A4C2-5F9CCBA61DDE}"/>
    <dgm:cxn modelId="{8A151E1B-3CA2-4343-9296-B360A6D68EB4}" srcId="{26C009DF-8FBB-497D-8FE6-5CC2E0C2821A}" destId="{724283ED-55EF-4621-A1F3-6196BDE1E80D}" srcOrd="0" destOrd="0" parTransId="{97D06EA2-91B8-4016-A2A6-7CC2EAB5FA0A}" sibTransId="{4EC42073-6673-44C2-ADD7-D27F95FC751B}"/>
    <dgm:cxn modelId="{4084CC73-4235-483B-AD45-299B8E198208}" type="presOf" srcId="{70CBF071-60CA-4A41-B115-B263AD53AE66}" destId="{B4268C83-B31E-4419-8F39-95CE051A19C2}" srcOrd="0" destOrd="0" presId="urn:microsoft.com/office/officeart/2005/8/layout/process5"/>
    <dgm:cxn modelId="{F54CD909-A6CE-4F63-8270-A630F6D7B36C}" srcId="{26C009DF-8FBB-497D-8FE6-5CC2E0C2821A}" destId="{C5104DED-14E1-4AF9-956B-ACE09AD7D097}" srcOrd="2" destOrd="0" parTransId="{5BC90586-0162-4DAD-A20D-6D5BE3DAD376}" sibTransId="{A67E3823-BDCA-4B2F-9BD1-4B5CF4CF90CB}"/>
    <dgm:cxn modelId="{CFFDEF1F-13CB-44B3-9FEE-8F7A61F30F7C}" type="presOf" srcId="{A67E3823-BDCA-4B2F-9BD1-4B5CF4CF90CB}" destId="{23325FDD-61E8-4EA0-9028-CA2840795E3D}" srcOrd="1" destOrd="0" presId="urn:microsoft.com/office/officeart/2005/8/layout/process5"/>
    <dgm:cxn modelId="{3907E02F-8D42-416E-AE96-952FB7978B34}" type="presOf" srcId="{4C108824-2688-49A8-915C-BD6440E3F831}" destId="{13CB0392-038E-42B2-9A32-D8AC60069C04}" srcOrd="0" destOrd="0" presId="urn:microsoft.com/office/officeart/2005/8/layout/process5"/>
    <dgm:cxn modelId="{CB4F076B-CF38-4648-825C-2E2980605FFA}" type="presOf" srcId="{4EC42073-6673-44C2-ADD7-D27F95FC751B}" destId="{E3AD44E3-CE7F-45EC-A7B7-5A0AD258168A}" srcOrd="1" destOrd="0" presId="urn:microsoft.com/office/officeart/2005/8/layout/process5"/>
    <dgm:cxn modelId="{ED96DBE1-82A2-44C4-A5EF-B7A58741D570}" type="presOf" srcId="{724283ED-55EF-4621-A1F3-6196BDE1E80D}" destId="{C87DE592-9DCC-44AF-BEC5-4ECA7C7D88EF}" srcOrd="0" destOrd="0" presId="urn:microsoft.com/office/officeart/2005/8/layout/process5"/>
    <dgm:cxn modelId="{D9FDFC6A-CFC0-40D1-967B-B6D64A35C0F2}" type="presOf" srcId="{5D698A49-0CB1-4CE6-8067-E37778D95B2A}" destId="{12D6B900-2527-4F8E-BFA6-6356BEF4DD04}" srcOrd="0" destOrd="0" presId="urn:microsoft.com/office/officeart/2005/8/layout/process5"/>
    <dgm:cxn modelId="{45ED55F4-E61C-45C0-BF38-21F00C7DF38E}" type="presOf" srcId="{26C009DF-8FBB-497D-8FE6-5CC2E0C2821A}" destId="{AFC9EB16-D8FF-402F-ABBE-3E686389C0E9}" srcOrd="0" destOrd="0" presId="urn:microsoft.com/office/officeart/2005/8/layout/process5"/>
    <dgm:cxn modelId="{2297A1AC-B5CF-4788-955F-B7136BA1F5EB}" type="presParOf" srcId="{AFC9EB16-D8FF-402F-ABBE-3E686389C0E9}" destId="{C87DE592-9DCC-44AF-BEC5-4ECA7C7D88EF}" srcOrd="0" destOrd="0" presId="urn:microsoft.com/office/officeart/2005/8/layout/process5"/>
    <dgm:cxn modelId="{D21E5D22-8AAE-4ECB-8E28-DFB03FD2C459}" type="presParOf" srcId="{AFC9EB16-D8FF-402F-ABBE-3E686389C0E9}" destId="{4F695B17-3154-46B2-95C2-92DA2AF11106}" srcOrd="1" destOrd="0" presId="urn:microsoft.com/office/officeart/2005/8/layout/process5"/>
    <dgm:cxn modelId="{A481D05E-386C-4D09-A1E5-8EAECE805063}" type="presParOf" srcId="{4F695B17-3154-46B2-95C2-92DA2AF11106}" destId="{E3AD44E3-CE7F-45EC-A7B7-5A0AD258168A}" srcOrd="0" destOrd="0" presId="urn:microsoft.com/office/officeart/2005/8/layout/process5"/>
    <dgm:cxn modelId="{4C0D8778-E6FB-4139-B00A-7DEFAC88ED54}" type="presParOf" srcId="{AFC9EB16-D8FF-402F-ABBE-3E686389C0E9}" destId="{12D6B900-2527-4F8E-BFA6-6356BEF4DD04}" srcOrd="2" destOrd="0" presId="urn:microsoft.com/office/officeart/2005/8/layout/process5"/>
    <dgm:cxn modelId="{ED587B94-DDF7-4B08-984D-B3EEA2A67EAF}" type="presParOf" srcId="{AFC9EB16-D8FF-402F-ABBE-3E686389C0E9}" destId="{B4268C83-B31E-4419-8F39-95CE051A19C2}" srcOrd="3" destOrd="0" presId="urn:microsoft.com/office/officeart/2005/8/layout/process5"/>
    <dgm:cxn modelId="{5106513A-A649-4961-984F-826AB4F8DBBF}" type="presParOf" srcId="{B4268C83-B31E-4419-8F39-95CE051A19C2}" destId="{0B59411B-06F2-4B91-A638-B0CD944D1C61}" srcOrd="0" destOrd="0" presId="urn:microsoft.com/office/officeart/2005/8/layout/process5"/>
    <dgm:cxn modelId="{D67AA269-A5B4-4EB1-948E-F550A14A9D7A}" type="presParOf" srcId="{AFC9EB16-D8FF-402F-ABBE-3E686389C0E9}" destId="{FB1BA8D3-3D70-4D5C-AF6F-5F730BEA683A}" srcOrd="4" destOrd="0" presId="urn:microsoft.com/office/officeart/2005/8/layout/process5"/>
    <dgm:cxn modelId="{C3EC93F8-874D-4923-BD97-3E777C79AF3D}" type="presParOf" srcId="{AFC9EB16-D8FF-402F-ABBE-3E686389C0E9}" destId="{FF5CBC1B-6B54-4E17-92BB-0A7245FB40D3}" srcOrd="5" destOrd="0" presId="urn:microsoft.com/office/officeart/2005/8/layout/process5"/>
    <dgm:cxn modelId="{4F86827C-91DD-42B6-B365-961F745BE1DB}" type="presParOf" srcId="{FF5CBC1B-6B54-4E17-92BB-0A7245FB40D3}" destId="{23325FDD-61E8-4EA0-9028-CA2840795E3D}" srcOrd="0" destOrd="0" presId="urn:microsoft.com/office/officeart/2005/8/layout/process5"/>
    <dgm:cxn modelId="{1A939C72-56EE-48C2-B275-86D452C52FD8}" type="presParOf" srcId="{AFC9EB16-D8FF-402F-ABBE-3E686389C0E9}" destId="{13CB0392-038E-42B2-9A32-D8AC60069C0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03248-E003-433D-BDBA-028974BD22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41801-14B1-405B-84A6-4AB7EF448F78}">
      <dgm:prSet phldrT="[Text]" custT="1"/>
      <dgm:spPr/>
      <dgm:t>
        <a:bodyPr/>
        <a:lstStyle/>
        <a:p>
          <a:r>
            <a:rPr lang="en-US" sz="1400" dirty="0"/>
            <a:t>&lt;scan type&gt;</a:t>
          </a:r>
        </a:p>
      </dgm:t>
    </dgm:pt>
    <dgm:pt modelId="{E7B1EF91-1239-4D5E-95CE-186BB99F5DC2}" type="parTrans" cxnId="{090F833E-EE83-423B-9BEF-D661816F68F7}">
      <dgm:prSet/>
      <dgm:spPr/>
      <dgm:t>
        <a:bodyPr/>
        <a:lstStyle/>
        <a:p>
          <a:endParaRPr lang="en-US" sz="3600"/>
        </a:p>
      </dgm:t>
    </dgm:pt>
    <dgm:pt modelId="{39A0CE3C-C996-43A0-9C30-7CED576FD514}" type="sibTrans" cxnId="{090F833E-EE83-423B-9BEF-D661816F68F7}">
      <dgm:prSet/>
      <dgm:spPr/>
      <dgm:t>
        <a:bodyPr/>
        <a:lstStyle/>
        <a:p>
          <a:endParaRPr lang="en-US" sz="3600"/>
        </a:p>
      </dgm:t>
    </dgm:pt>
    <dgm:pt modelId="{3125823D-40C3-4D92-B27C-CFFB26BA60A4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sS</a:t>
          </a:r>
          <a:r>
            <a:rPr lang="en-US" sz="1400" dirty="0"/>
            <a:t> | </a:t>
          </a:r>
          <a:r>
            <a:rPr lang="en-US" sz="1400" dirty="0" err="1"/>
            <a:t>sT</a:t>
          </a:r>
          <a:r>
            <a:rPr lang="en-US" sz="1400" dirty="0"/>
            <a:t> | </a:t>
          </a:r>
          <a:r>
            <a:rPr lang="en-US" sz="1400" dirty="0" err="1"/>
            <a:t>sA</a:t>
          </a:r>
          <a:r>
            <a:rPr lang="en-US" sz="1400" dirty="0"/>
            <a:t> | </a:t>
          </a:r>
          <a:r>
            <a:rPr lang="en-US" sz="1400" dirty="0" err="1"/>
            <a:t>sU</a:t>
          </a:r>
          <a:r>
            <a:rPr lang="en-US" sz="1400" dirty="0"/>
            <a:t> | </a:t>
          </a:r>
          <a:r>
            <a:rPr lang="en-US" sz="1400" dirty="0" err="1"/>
            <a:t>sN</a:t>
          </a:r>
          <a:r>
            <a:rPr lang="en-US" sz="1400" dirty="0"/>
            <a:t> | </a:t>
          </a:r>
          <a:r>
            <a:rPr lang="en-US" sz="1400" dirty="0" err="1"/>
            <a:t>sF</a:t>
          </a:r>
          <a:r>
            <a:rPr lang="en-US" sz="1400" dirty="0"/>
            <a:t> | </a:t>
          </a:r>
          <a:r>
            <a:rPr lang="en-US" sz="1400" dirty="0" err="1"/>
            <a:t>sX</a:t>
          </a:r>
          <a:endParaRPr lang="en-US" sz="1400" dirty="0"/>
        </a:p>
      </dgm:t>
    </dgm:pt>
    <dgm:pt modelId="{98F72A05-4D4B-4141-971E-0D69CDBA1CFA}" type="parTrans" cxnId="{45CAC95E-738A-43B0-A133-A58FC6F4F616}">
      <dgm:prSet/>
      <dgm:spPr/>
      <dgm:t>
        <a:bodyPr/>
        <a:lstStyle/>
        <a:p>
          <a:endParaRPr lang="en-US" sz="3600"/>
        </a:p>
      </dgm:t>
    </dgm:pt>
    <dgm:pt modelId="{7112B477-9C08-4227-ABF8-4072D4F31928}" type="sibTrans" cxnId="{45CAC95E-738A-43B0-A133-A58FC6F4F616}">
      <dgm:prSet/>
      <dgm:spPr/>
      <dgm:t>
        <a:bodyPr/>
        <a:lstStyle/>
        <a:p>
          <a:endParaRPr lang="en-US" sz="3600"/>
        </a:p>
      </dgm:t>
    </dgm:pt>
    <dgm:pt modelId="{63088C56-536B-4730-94DF-6C2D43C87093}">
      <dgm:prSet phldrT="[Text]" custT="1"/>
      <dgm:spPr/>
      <dgm:t>
        <a:bodyPr/>
        <a:lstStyle/>
        <a:p>
          <a:r>
            <a:rPr lang="en-US" sz="1400" dirty="0"/>
            <a:t>&lt;options&gt;</a:t>
          </a:r>
        </a:p>
      </dgm:t>
    </dgm:pt>
    <dgm:pt modelId="{9DE4B89C-9C25-4852-80CF-81FD11796735}" type="parTrans" cxnId="{3227A63A-5ABD-46AE-9744-A18AED2635EF}">
      <dgm:prSet/>
      <dgm:spPr/>
      <dgm:t>
        <a:bodyPr/>
        <a:lstStyle/>
        <a:p>
          <a:endParaRPr lang="en-US" sz="3600"/>
        </a:p>
      </dgm:t>
    </dgm:pt>
    <dgm:pt modelId="{D2FAFE47-AFB6-424E-A986-92E390DCCA26}" type="sibTrans" cxnId="{3227A63A-5ABD-46AE-9744-A18AED2635EF}">
      <dgm:prSet/>
      <dgm:spPr/>
      <dgm:t>
        <a:bodyPr/>
        <a:lstStyle/>
        <a:p>
          <a:endParaRPr lang="en-US" sz="3600"/>
        </a:p>
      </dgm:t>
    </dgm:pt>
    <dgm:pt modelId="{0E9C488B-648F-4520-9642-CD50F98167D2}">
      <dgm:prSet phldrT="[Text]" custT="1"/>
      <dgm:spPr/>
      <dgm:t>
        <a:bodyPr/>
        <a:lstStyle/>
        <a:p>
          <a:r>
            <a:rPr lang="en-US" sz="1400" dirty="0"/>
            <a:t>-p &lt;port ranges&gt;</a:t>
          </a:r>
        </a:p>
      </dgm:t>
    </dgm:pt>
    <dgm:pt modelId="{440386E3-DDC8-4B8F-A4F1-8078B3D817DB}" type="parTrans" cxnId="{064BAA81-4B92-4757-8CE0-4E234451E126}">
      <dgm:prSet/>
      <dgm:spPr/>
      <dgm:t>
        <a:bodyPr/>
        <a:lstStyle/>
        <a:p>
          <a:endParaRPr lang="en-US" sz="3600"/>
        </a:p>
      </dgm:t>
    </dgm:pt>
    <dgm:pt modelId="{32C91AF2-AF38-4CD0-B18E-EC8DE19E9348}" type="sibTrans" cxnId="{064BAA81-4B92-4757-8CE0-4E234451E126}">
      <dgm:prSet/>
      <dgm:spPr/>
      <dgm:t>
        <a:bodyPr/>
        <a:lstStyle/>
        <a:p>
          <a:endParaRPr lang="en-US" sz="3600"/>
        </a:p>
      </dgm:t>
    </dgm:pt>
    <dgm:pt modelId="{74AE4DF1-D98D-42C0-A338-EC10B3129F0F}">
      <dgm:prSet phldrT="[Text]" custT="1"/>
      <dgm:spPr/>
      <dgm:t>
        <a:bodyPr/>
        <a:lstStyle/>
        <a:p>
          <a:r>
            <a:rPr lang="en-US" sz="1400" dirty="0"/>
            <a:t>-F</a:t>
          </a:r>
        </a:p>
      </dgm:t>
    </dgm:pt>
    <dgm:pt modelId="{1AEA0AEF-E9A4-44F8-AE65-3B902433B394}" type="parTrans" cxnId="{84FD6168-659A-495E-A0BF-32714AF5095B}">
      <dgm:prSet/>
      <dgm:spPr/>
      <dgm:t>
        <a:bodyPr/>
        <a:lstStyle/>
        <a:p>
          <a:endParaRPr lang="en-US" sz="3600"/>
        </a:p>
      </dgm:t>
    </dgm:pt>
    <dgm:pt modelId="{E51C1DB7-BD6A-4030-ACDF-04E8AEA94DAE}" type="sibTrans" cxnId="{84FD6168-659A-495E-A0BF-32714AF5095B}">
      <dgm:prSet/>
      <dgm:spPr/>
      <dgm:t>
        <a:bodyPr/>
        <a:lstStyle/>
        <a:p>
          <a:endParaRPr lang="en-US" sz="3600"/>
        </a:p>
      </dgm:t>
    </dgm:pt>
    <dgm:pt modelId="{7784E431-A2BB-44CB-828A-02F9AF9A39BA}">
      <dgm:prSet phldrT="[Text]" custT="1"/>
      <dgm:spPr/>
      <dgm:t>
        <a:bodyPr/>
        <a:lstStyle/>
        <a:p>
          <a:r>
            <a:rPr lang="en-US" sz="1400" dirty="0"/>
            <a:t>&lt;target specification&gt;</a:t>
          </a:r>
        </a:p>
      </dgm:t>
    </dgm:pt>
    <dgm:pt modelId="{A7955333-DD80-4C74-9935-4D214EC2B382}" type="parTrans" cxnId="{A7BC0A57-49E6-42F8-A48B-F5AA12A7697C}">
      <dgm:prSet/>
      <dgm:spPr/>
      <dgm:t>
        <a:bodyPr/>
        <a:lstStyle/>
        <a:p>
          <a:endParaRPr lang="en-US" sz="3600"/>
        </a:p>
      </dgm:t>
    </dgm:pt>
    <dgm:pt modelId="{CC51DBD6-561B-4F87-8374-351F028FE82F}" type="sibTrans" cxnId="{A7BC0A57-49E6-42F8-A48B-F5AA12A7697C}">
      <dgm:prSet/>
      <dgm:spPr/>
      <dgm:t>
        <a:bodyPr/>
        <a:lstStyle/>
        <a:p>
          <a:endParaRPr lang="en-US" sz="3600"/>
        </a:p>
      </dgm:t>
    </dgm:pt>
    <dgm:pt modelId="{C0B8EF12-B3D0-469A-926F-D93D8096592E}">
      <dgm:prSet phldrT="[Text]" custT="1"/>
      <dgm:spPr/>
      <dgm:t>
        <a:bodyPr/>
        <a:lstStyle/>
        <a:p>
          <a:r>
            <a:rPr lang="en-US" sz="1400" dirty="0"/>
            <a:t>www.target.com</a:t>
          </a:r>
        </a:p>
      </dgm:t>
    </dgm:pt>
    <dgm:pt modelId="{92E150F2-A602-4EB9-9946-F7D3FC7ABCF0}" type="parTrans" cxnId="{E3796EDF-DB9E-418D-ABB0-22B8E5B39D87}">
      <dgm:prSet/>
      <dgm:spPr/>
      <dgm:t>
        <a:bodyPr/>
        <a:lstStyle/>
        <a:p>
          <a:endParaRPr lang="en-US" sz="3600"/>
        </a:p>
      </dgm:t>
    </dgm:pt>
    <dgm:pt modelId="{FF06C03B-DF53-4EDE-AFE8-62526EC53731}" type="sibTrans" cxnId="{E3796EDF-DB9E-418D-ABB0-22B8E5B39D87}">
      <dgm:prSet/>
      <dgm:spPr/>
      <dgm:t>
        <a:bodyPr/>
        <a:lstStyle/>
        <a:p>
          <a:endParaRPr lang="en-US" sz="3600"/>
        </a:p>
      </dgm:t>
    </dgm:pt>
    <dgm:pt modelId="{0B037040-A88B-4CE9-8CBE-2A9B94C95649}">
      <dgm:prSet phldrT="[Text]" custT="1"/>
      <dgm:spPr/>
      <dgm:t>
        <a:bodyPr/>
        <a:lstStyle/>
        <a:p>
          <a:r>
            <a:rPr lang="en-US" sz="1400" dirty="0"/>
            <a:t>127.0.0.1</a:t>
          </a:r>
        </a:p>
      </dgm:t>
    </dgm:pt>
    <dgm:pt modelId="{2D9DA79B-15CC-4745-869C-C07B99D6976D}" type="parTrans" cxnId="{71C29635-F8AE-42BC-8931-71A487CBAED2}">
      <dgm:prSet/>
      <dgm:spPr/>
      <dgm:t>
        <a:bodyPr/>
        <a:lstStyle/>
        <a:p>
          <a:endParaRPr lang="en-US" sz="3600"/>
        </a:p>
      </dgm:t>
    </dgm:pt>
    <dgm:pt modelId="{7246FB58-08BE-4692-AC53-00B3612FFD22}" type="sibTrans" cxnId="{71C29635-F8AE-42BC-8931-71A487CBAED2}">
      <dgm:prSet/>
      <dgm:spPr/>
      <dgm:t>
        <a:bodyPr/>
        <a:lstStyle/>
        <a:p>
          <a:endParaRPr lang="en-US" sz="3600"/>
        </a:p>
      </dgm:t>
    </dgm:pt>
    <dgm:pt modelId="{8E30B63A-2ECF-48E7-8754-42BC719C1B54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sW</a:t>
          </a:r>
          <a:r>
            <a:rPr lang="en-US" sz="1400" dirty="0"/>
            <a:t> | </a:t>
          </a:r>
          <a:r>
            <a:rPr lang="en-US" sz="1400" dirty="0" err="1"/>
            <a:t>sM</a:t>
          </a:r>
          <a:endParaRPr lang="en-US" sz="1400" dirty="0"/>
        </a:p>
      </dgm:t>
    </dgm:pt>
    <dgm:pt modelId="{4E322944-B16C-4DE5-B9E2-2FD80BAEF9EC}" type="parTrans" cxnId="{107ACED1-C1BE-45CA-8827-6C9D357F1040}">
      <dgm:prSet/>
      <dgm:spPr/>
      <dgm:t>
        <a:bodyPr/>
        <a:lstStyle/>
        <a:p>
          <a:endParaRPr lang="en-US" sz="3600"/>
        </a:p>
      </dgm:t>
    </dgm:pt>
    <dgm:pt modelId="{839A6ECE-95E7-4B24-8CAE-700A681ECAF9}" type="sibTrans" cxnId="{107ACED1-C1BE-45CA-8827-6C9D357F1040}">
      <dgm:prSet/>
      <dgm:spPr/>
      <dgm:t>
        <a:bodyPr/>
        <a:lstStyle/>
        <a:p>
          <a:endParaRPr lang="en-US" sz="3600"/>
        </a:p>
      </dgm:t>
    </dgm:pt>
    <dgm:pt modelId="{C3367FF0-A799-47B8-A4E8-A51D17F3C1F8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sI</a:t>
          </a:r>
          <a:r>
            <a:rPr lang="en-US" sz="1400" dirty="0"/>
            <a:t> | </a:t>
          </a:r>
          <a:r>
            <a:rPr lang="en-US" sz="1400" dirty="0" err="1"/>
            <a:t>sU</a:t>
          </a:r>
          <a:r>
            <a:rPr lang="en-US" sz="1400" dirty="0"/>
            <a:t> | </a:t>
          </a:r>
          <a:r>
            <a:rPr lang="en-US" sz="1400" dirty="0" err="1"/>
            <a:t>sY</a:t>
          </a:r>
          <a:r>
            <a:rPr lang="en-US" sz="1400" dirty="0"/>
            <a:t> | </a:t>
          </a:r>
          <a:r>
            <a:rPr lang="en-US" sz="1400" dirty="0" err="1"/>
            <a:t>sZ</a:t>
          </a:r>
          <a:r>
            <a:rPr lang="en-US" sz="1400" dirty="0"/>
            <a:t> | </a:t>
          </a:r>
          <a:r>
            <a:rPr lang="en-US" sz="1400" dirty="0" err="1"/>
            <a:t>sO</a:t>
          </a:r>
          <a:r>
            <a:rPr lang="en-US" sz="1400" dirty="0"/>
            <a:t> | b</a:t>
          </a:r>
        </a:p>
      </dgm:t>
    </dgm:pt>
    <dgm:pt modelId="{99D07C9E-A537-4001-923B-6BB6A6C77F22}" type="parTrans" cxnId="{633F27F1-1CD0-47B1-8545-17B65FCCCCFC}">
      <dgm:prSet/>
      <dgm:spPr/>
      <dgm:t>
        <a:bodyPr/>
        <a:lstStyle/>
        <a:p>
          <a:endParaRPr lang="en-US" sz="3600"/>
        </a:p>
      </dgm:t>
    </dgm:pt>
    <dgm:pt modelId="{26B0150A-46CF-4225-922E-811A795D3E49}" type="sibTrans" cxnId="{633F27F1-1CD0-47B1-8545-17B65FCCCCFC}">
      <dgm:prSet/>
      <dgm:spPr/>
      <dgm:t>
        <a:bodyPr/>
        <a:lstStyle/>
        <a:p>
          <a:endParaRPr lang="en-US" sz="3600"/>
        </a:p>
      </dgm:t>
    </dgm:pt>
    <dgm:pt modelId="{CA163769-1E6E-4E84-972A-97DF243B3A96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sL</a:t>
          </a:r>
          <a:r>
            <a:rPr lang="en-US" sz="1400" dirty="0"/>
            <a:t> | </a:t>
          </a:r>
          <a:r>
            <a:rPr lang="en-US" sz="1400" dirty="0" err="1"/>
            <a:t>sn</a:t>
          </a:r>
          <a:r>
            <a:rPr lang="en-US" sz="1400" dirty="0"/>
            <a:t> | </a:t>
          </a:r>
          <a:r>
            <a:rPr lang="en-US" sz="1400" dirty="0" err="1"/>
            <a:t>Pn</a:t>
          </a:r>
          <a:endParaRPr lang="en-US" sz="1400" dirty="0"/>
        </a:p>
      </dgm:t>
    </dgm:pt>
    <dgm:pt modelId="{8AFBD88F-2610-44D7-BDEB-DB257DC07A8B}" type="parTrans" cxnId="{C41CD30C-A9F5-45C5-9DAA-374959F7A12E}">
      <dgm:prSet/>
      <dgm:spPr/>
      <dgm:t>
        <a:bodyPr/>
        <a:lstStyle/>
        <a:p>
          <a:endParaRPr lang="en-US" sz="3600"/>
        </a:p>
      </dgm:t>
    </dgm:pt>
    <dgm:pt modelId="{F3C59A62-CBE9-43AB-A6BC-40B979628805}" type="sibTrans" cxnId="{C41CD30C-A9F5-45C5-9DAA-374959F7A12E}">
      <dgm:prSet/>
      <dgm:spPr/>
      <dgm:t>
        <a:bodyPr/>
        <a:lstStyle/>
        <a:p>
          <a:endParaRPr lang="en-US" sz="3600"/>
        </a:p>
      </dgm:t>
    </dgm:pt>
    <dgm:pt modelId="{4E32D552-2B0B-4DC4-B4C0-179058ADA09A}">
      <dgm:prSet phldrT="[Text]" custT="1"/>
      <dgm:spPr/>
      <dgm:t>
        <a:bodyPr/>
        <a:lstStyle/>
        <a:p>
          <a:r>
            <a:rPr lang="en-US" sz="1400" dirty="0"/>
            <a:t>….</a:t>
          </a:r>
        </a:p>
      </dgm:t>
    </dgm:pt>
    <dgm:pt modelId="{AD8D7433-EA2F-4678-AA6F-D2C57CC486CB}" type="parTrans" cxnId="{DDD5B6EB-F618-4CB4-8E1D-9923D9167942}">
      <dgm:prSet/>
      <dgm:spPr/>
      <dgm:t>
        <a:bodyPr/>
        <a:lstStyle/>
        <a:p>
          <a:endParaRPr lang="en-US" sz="3600"/>
        </a:p>
      </dgm:t>
    </dgm:pt>
    <dgm:pt modelId="{D001EE98-4906-4D67-BFE8-0B4E7B69D6B1}" type="sibTrans" cxnId="{DDD5B6EB-F618-4CB4-8E1D-9923D9167942}">
      <dgm:prSet/>
      <dgm:spPr/>
      <dgm:t>
        <a:bodyPr/>
        <a:lstStyle/>
        <a:p>
          <a:endParaRPr lang="en-US" sz="3600"/>
        </a:p>
      </dgm:t>
    </dgm:pt>
    <dgm:pt modelId="{D7F3062F-057F-4212-95D2-8D220F940F06}">
      <dgm:prSet phldrT="[Text]" custT="1"/>
      <dgm:spPr/>
      <dgm:t>
        <a:bodyPr/>
        <a:lstStyle/>
        <a:p>
          <a:r>
            <a:rPr lang="en-US" sz="1400" dirty="0"/>
            <a:t>-v</a:t>
          </a:r>
        </a:p>
      </dgm:t>
    </dgm:pt>
    <dgm:pt modelId="{D5818E1C-50B0-41A6-A438-330439603606}" type="parTrans" cxnId="{D0CD5D98-8AA0-440B-88EB-D9613522390D}">
      <dgm:prSet/>
      <dgm:spPr/>
      <dgm:t>
        <a:bodyPr/>
        <a:lstStyle/>
        <a:p>
          <a:endParaRPr lang="en-US" sz="3600"/>
        </a:p>
      </dgm:t>
    </dgm:pt>
    <dgm:pt modelId="{1963A891-A1A6-403C-A8D8-341BA4881EC6}" type="sibTrans" cxnId="{D0CD5D98-8AA0-440B-88EB-D9613522390D}">
      <dgm:prSet/>
      <dgm:spPr/>
      <dgm:t>
        <a:bodyPr/>
        <a:lstStyle/>
        <a:p>
          <a:endParaRPr lang="en-US" sz="3600"/>
        </a:p>
      </dgm:t>
    </dgm:pt>
    <dgm:pt modelId="{C7ABAD27-9D58-427C-99B3-C0282841546C}">
      <dgm:prSet phldrT="[Text]" custT="1"/>
      <dgm:spPr/>
      <dgm:t>
        <a:bodyPr/>
        <a:lstStyle/>
        <a:p>
          <a:r>
            <a:rPr lang="en-US" sz="1400" dirty="0"/>
            <a:t>-r</a:t>
          </a:r>
        </a:p>
      </dgm:t>
    </dgm:pt>
    <dgm:pt modelId="{F7388F35-6AC1-498B-8BDA-BBEA48AA32B8}" type="parTrans" cxnId="{4F571FFD-9288-42AF-B067-32427344DCB7}">
      <dgm:prSet/>
      <dgm:spPr/>
      <dgm:t>
        <a:bodyPr/>
        <a:lstStyle/>
        <a:p>
          <a:endParaRPr lang="en-US" sz="3600"/>
        </a:p>
      </dgm:t>
    </dgm:pt>
    <dgm:pt modelId="{32EDD5FC-A59E-4CFF-A6E1-0E13D33FE240}" type="sibTrans" cxnId="{4F571FFD-9288-42AF-B067-32427344DCB7}">
      <dgm:prSet/>
      <dgm:spPr/>
      <dgm:t>
        <a:bodyPr/>
        <a:lstStyle/>
        <a:p>
          <a:endParaRPr lang="en-US" sz="3600"/>
        </a:p>
      </dgm:t>
    </dgm:pt>
    <dgm:pt modelId="{873F3021-DBE5-4B5C-AE15-DC5A601C2435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sV</a:t>
          </a:r>
          <a:endParaRPr lang="en-US" sz="1400" dirty="0"/>
        </a:p>
      </dgm:t>
    </dgm:pt>
    <dgm:pt modelId="{DCAE3EB2-10C3-46ED-ABD5-2693E0306677}" type="parTrans" cxnId="{2CFF8B88-C40C-4936-8762-340D713B07D3}">
      <dgm:prSet/>
      <dgm:spPr/>
      <dgm:t>
        <a:bodyPr/>
        <a:lstStyle/>
        <a:p>
          <a:endParaRPr lang="en-US" sz="3600"/>
        </a:p>
      </dgm:t>
    </dgm:pt>
    <dgm:pt modelId="{722481AD-CABF-4386-B3B8-752BC387E2E7}" type="sibTrans" cxnId="{2CFF8B88-C40C-4936-8762-340D713B07D3}">
      <dgm:prSet/>
      <dgm:spPr/>
      <dgm:t>
        <a:bodyPr/>
        <a:lstStyle/>
        <a:p>
          <a:endParaRPr lang="en-US" sz="3600"/>
        </a:p>
      </dgm:t>
    </dgm:pt>
    <dgm:pt modelId="{D932CD40-CA9A-469C-BF62-34C757872652}">
      <dgm:prSet phldrT="[Text]" custT="1"/>
      <dgm:spPr/>
      <dgm:t>
        <a:bodyPr/>
        <a:lstStyle/>
        <a:p>
          <a:r>
            <a:rPr lang="en-US" sz="1400" dirty="0"/>
            <a:t>-O</a:t>
          </a:r>
        </a:p>
      </dgm:t>
    </dgm:pt>
    <dgm:pt modelId="{A51003D5-942D-441F-B4E8-166A1D140137}" type="parTrans" cxnId="{5703CBCA-D35C-4045-92B1-4DF029415C25}">
      <dgm:prSet/>
      <dgm:spPr/>
      <dgm:t>
        <a:bodyPr/>
        <a:lstStyle/>
        <a:p>
          <a:endParaRPr lang="en-US" sz="3600"/>
        </a:p>
      </dgm:t>
    </dgm:pt>
    <dgm:pt modelId="{644F1E0B-2EA4-4D8A-88A5-0D0077082F00}" type="sibTrans" cxnId="{5703CBCA-D35C-4045-92B1-4DF029415C25}">
      <dgm:prSet/>
      <dgm:spPr/>
      <dgm:t>
        <a:bodyPr/>
        <a:lstStyle/>
        <a:p>
          <a:endParaRPr lang="en-US" sz="3600"/>
        </a:p>
      </dgm:t>
    </dgm:pt>
    <dgm:pt modelId="{6542DF1B-EE77-42F3-A908-5BA60F66EF9C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sC</a:t>
          </a:r>
          <a:endParaRPr lang="en-US" sz="1400" dirty="0"/>
        </a:p>
      </dgm:t>
    </dgm:pt>
    <dgm:pt modelId="{E9BB6EB6-6693-472E-BAC8-8208CBA52CDA}" type="parTrans" cxnId="{4AA4BC02-B8E7-4BB5-A26D-B20201194B8E}">
      <dgm:prSet/>
      <dgm:spPr/>
      <dgm:t>
        <a:bodyPr/>
        <a:lstStyle/>
        <a:p>
          <a:endParaRPr lang="en-US" sz="3600"/>
        </a:p>
      </dgm:t>
    </dgm:pt>
    <dgm:pt modelId="{319E001A-64E3-4CEC-B18B-06BA99250B40}" type="sibTrans" cxnId="{4AA4BC02-B8E7-4BB5-A26D-B20201194B8E}">
      <dgm:prSet/>
      <dgm:spPr/>
      <dgm:t>
        <a:bodyPr/>
        <a:lstStyle/>
        <a:p>
          <a:endParaRPr lang="en-US" sz="3600"/>
        </a:p>
      </dgm:t>
    </dgm:pt>
    <dgm:pt modelId="{FFCA78C8-A3FE-4B3B-AD7A-E2A89636023A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sA</a:t>
          </a:r>
          <a:endParaRPr lang="en-US" sz="1400" dirty="0"/>
        </a:p>
      </dgm:t>
    </dgm:pt>
    <dgm:pt modelId="{98531795-393B-4063-8637-9E6E877C4CD2}" type="parTrans" cxnId="{21F79436-BCB9-41AE-B150-B7D815506310}">
      <dgm:prSet/>
      <dgm:spPr/>
      <dgm:t>
        <a:bodyPr/>
        <a:lstStyle/>
        <a:p>
          <a:endParaRPr lang="en-US" sz="3600"/>
        </a:p>
      </dgm:t>
    </dgm:pt>
    <dgm:pt modelId="{51A1178E-34E9-420B-81A7-CA19360D1695}" type="sibTrans" cxnId="{21F79436-BCB9-41AE-B150-B7D815506310}">
      <dgm:prSet/>
      <dgm:spPr/>
      <dgm:t>
        <a:bodyPr/>
        <a:lstStyle/>
        <a:p>
          <a:endParaRPr lang="en-US" sz="3600"/>
        </a:p>
      </dgm:t>
    </dgm:pt>
    <dgm:pt modelId="{71961F68-BC16-4E53-A47F-FCF0740FD175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oN</a:t>
          </a:r>
          <a:r>
            <a:rPr lang="en-US" sz="1400" dirty="0"/>
            <a:t>/</a:t>
          </a:r>
          <a:r>
            <a:rPr lang="en-US" sz="1400" dirty="0" err="1"/>
            <a:t>oX</a:t>
          </a:r>
          <a:r>
            <a:rPr lang="en-US" sz="1400" dirty="0"/>
            <a:t>/</a:t>
          </a:r>
          <a:r>
            <a:rPr lang="en-US" sz="1400" dirty="0" err="1"/>
            <a:t>oS</a:t>
          </a:r>
          <a:r>
            <a:rPr lang="en-US" sz="1400" dirty="0"/>
            <a:t>/</a:t>
          </a:r>
          <a:r>
            <a:rPr lang="en-US" sz="1400" dirty="0" err="1"/>
            <a:t>oG</a:t>
          </a:r>
          <a:r>
            <a:rPr lang="en-US" sz="1400" dirty="0"/>
            <a:t> &lt;file&gt;</a:t>
          </a:r>
        </a:p>
      </dgm:t>
    </dgm:pt>
    <dgm:pt modelId="{69703899-7AE5-4E49-81DB-EF2C545DC521}" type="parTrans" cxnId="{B5C8D686-2490-46A4-8462-5B6EB7A2D7EC}">
      <dgm:prSet/>
      <dgm:spPr/>
      <dgm:t>
        <a:bodyPr/>
        <a:lstStyle/>
        <a:p>
          <a:endParaRPr lang="en-US" sz="3600"/>
        </a:p>
      </dgm:t>
    </dgm:pt>
    <dgm:pt modelId="{403AD433-0270-4A20-9AFE-46A1D02A8616}" type="sibTrans" cxnId="{B5C8D686-2490-46A4-8462-5B6EB7A2D7EC}">
      <dgm:prSet/>
      <dgm:spPr/>
      <dgm:t>
        <a:bodyPr/>
        <a:lstStyle/>
        <a:p>
          <a:endParaRPr lang="en-US" sz="3600"/>
        </a:p>
      </dgm:t>
    </dgm:pt>
    <dgm:pt modelId="{BA797777-1BA4-47BC-A88C-ADB48AF32D96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oA</a:t>
          </a:r>
          <a:r>
            <a:rPr lang="en-US" sz="1400" dirty="0"/>
            <a:t> &lt;</a:t>
          </a:r>
          <a:r>
            <a:rPr lang="en-US" sz="1400" dirty="0" err="1"/>
            <a:t>basename</a:t>
          </a:r>
          <a:r>
            <a:rPr lang="en-US" sz="1400" dirty="0"/>
            <a:t>&gt;</a:t>
          </a:r>
        </a:p>
      </dgm:t>
    </dgm:pt>
    <dgm:pt modelId="{2ADCFF76-54F9-4AF8-995C-548240D7B080}" type="parTrans" cxnId="{9615334C-94F8-418A-922A-ADEDFF0FE857}">
      <dgm:prSet/>
      <dgm:spPr/>
      <dgm:t>
        <a:bodyPr/>
        <a:lstStyle/>
        <a:p>
          <a:endParaRPr lang="en-US" sz="3600"/>
        </a:p>
      </dgm:t>
    </dgm:pt>
    <dgm:pt modelId="{FD838D34-3A15-45CE-81D9-D40D8B2F49C6}" type="sibTrans" cxnId="{9615334C-94F8-418A-922A-ADEDFF0FE857}">
      <dgm:prSet/>
      <dgm:spPr/>
      <dgm:t>
        <a:bodyPr/>
        <a:lstStyle/>
        <a:p>
          <a:endParaRPr lang="en-US" sz="3600"/>
        </a:p>
      </dgm:t>
    </dgm:pt>
    <dgm:pt modelId="{FA5B2EA1-D489-454E-A282-53010192C71D}">
      <dgm:prSet phldrT="[Text]" custT="1"/>
      <dgm:spPr/>
      <dgm:t>
        <a:bodyPr/>
        <a:lstStyle/>
        <a:p>
          <a:r>
            <a:rPr lang="en-US" sz="1400" dirty="0"/>
            <a:t>127.0.0.0/24</a:t>
          </a:r>
        </a:p>
      </dgm:t>
    </dgm:pt>
    <dgm:pt modelId="{EBAA6AB9-B366-4428-88FF-EE5B4FDF52B3}" type="parTrans" cxnId="{0CE63540-4D9F-4D41-AD37-310273DB2E58}">
      <dgm:prSet/>
      <dgm:spPr/>
      <dgm:t>
        <a:bodyPr/>
        <a:lstStyle/>
        <a:p>
          <a:endParaRPr lang="en-US" sz="3600"/>
        </a:p>
      </dgm:t>
    </dgm:pt>
    <dgm:pt modelId="{DC946765-61F6-4DCF-94AA-5B252E5AC548}" type="sibTrans" cxnId="{0CE63540-4D9F-4D41-AD37-310273DB2E58}">
      <dgm:prSet/>
      <dgm:spPr/>
      <dgm:t>
        <a:bodyPr/>
        <a:lstStyle/>
        <a:p>
          <a:endParaRPr lang="en-US" sz="3600"/>
        </a:p>
      </dgm:t>
    </dgm:pt>
    <dgm:pt modelId="{BA28306A-D65D-4859-BFD8-55AFD5C1ADDB}">
      <dgm:prSet phldrT="[Text]" custT="1"/>
      <dgm:spPr/>
      <dgm:t>
        <a:bodyPr/>
        <a:lstStyle/>
        <a:p>
          <a:r>
            <a:rPr lang="en-US" sz="1400" dirty="0"/>
            <a:t>127.0.1-2.0-255</a:t>
          </a:r>
        </a:p>
      </dgm:t>
    </dgm:pt>
    <dgm:pt modelId="{2AA7DF5D-FC5C-47CA-BA8C-963D5AD42DF5}" type="parTrans" cxnId="{30074EDD-4B03-450C-AF8D-9F2A09F16B99}">
      <dgm:prSet/>
      <dgm:spPr/>
      <dgm:t>
        <a:bodyPr/>
        <a:lstStyle/>
        <a:p>
          <a:endParaRPr lang="en-US" sz="3600"/>
        </a:p>
      </dgm:t>
    </dgm:pt>
    <dgm:pt modelId="{9DD0FB93-326A-421C-B183-45610E66BEEA}" type="sibTrans" cxnId="{30074EDD-4B03-450C-AF8D-9F2A09F16B99}">
      <dgm:prSet/>
      <dgm:spPr/>
      <dgm:t>
        <a:bodyPr/>
        <a:lstStyle/>
        <a:p>
          <a:endParaRPr lang="en-US" sz="3600"/>
        </a:p>
      </dgm:t>
    </dgm:pt>
    <dgm:pt modelId="{0DC67E46-6BB9-4E56-AB86-4DAE0CDE1DDD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iL</a:t>
          </a:r>
          <a:r>
            <a:rPr lang="en-US" sz="1400" dirty="0"/>
            <a:t> &lt;</a:t>
          </a:r>
          <a:r>
            <a:rPr lang="en-US" sz="1400" dirty="0" err="1"/>
            <a:t>inputfilename</a:t>
          </a:r>
          <a:r>
            <a:rPr lang="en-US" sz="1400" dirty="0"/>
            <a:t>&gt;</a:t>
          </a:r>
        </a:p>
      </dgm:t>
    </dgm:pt>
    <dgm:pt modelId="{9279FA91-B15F-4FE5-A86E-0BE745D6E7C6}" type="parTrans" cxnId="{199618DB-8899-4D09-A86C-9EF80D08A4C2}">
      <dgm:prSet/>
      <dgm:spPr/>
      <dgm:t>
        <a:bodyPr/>
        <a:lstStyle/>
        <a:p>
          <a:endParaRPr lang="en-US" sz="3600"/>
        </a:p>
      </dgm:t>
    </dgm:pt>
    <dgm:pt modelId="{06E583C0-B60D-4C91-8C04-5B5B6F246900}" type="sibTrans" cxnId="{199618DB-8899-4D09-A86C-9EF80D08A4C2}">
      <dgm:prSet/>
      <dgm:spPr/>
      <dgm:t>
        <a:bodyPr/>
        <a:lstStyle/>
        <a:p>
          <a:endParaRPr lang="en-US" sz="3600"/>
        </a:p>
      </dgm:t>
    </dgm:pt>
    <dgm:pt modelId="{B545A24E-1C0A-4860-8DB2-AF4F6F34CFAE}" type="pres">
      <dgm:prSet presAssocID="{8F103248-E003-433D-BDBA-028974BD22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A04F00-2B63-4911-A22A-E49D59AED736}" type="pres">
      <dgm:prSet presAssocID="{86041801-14B1-405B-84A6-4AB7EF448F78}" presName="composite" presStyleCnt="0"/>
      <dgm:spPr/>
    </dgm:pt>
    <dgm:pt modelId="{96A78C66-EF5C-4AA5-ABBB-CEBFB755DB0A}" type="pres">
      <dgm:prSet presAssocID="{86041801-14B1-405B-84A6-4AB7EF448F78}" presName="parTx" presStyleLbl="alignNode1" presStyleIdx="0" presStyleCnt="3" custScaleX="2006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AA9A6-AB60-4CA0-B328-11B760E10F73}" type="pres">
      <dgm:prSet presAssocID="{86041801-14B1-405B-84A6-4AB7EF448F78}" presName="desTx" presStyleLbl="alignAccFollowNode1" presStyleIdx="0" presStyleCnt="3" custScaleX="200696" custScaleY="108536" custLinFactNeighborX="944" custLinFactNeighborY="3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A2E5B-9928-4B70-BB42-457959A682B4}" type="pres">
      <dgm:prSet presAssocID="{39A0CE3C-C996-43A0-9C30-7CED576FD514}" presName="space" presStyleCnt="0"/>
      <dgm:spPr/>
    </dgm:pt>
    <dgm:pt modelId="{2D6FDEDF-88CF-47EA-B3DC-D3C0C311A660}" type="pres">
      <dgm:prSet presAssocID="{63088C56-536B-4730-94DF-6C2D43C87093}" presName="composite" presStyleCnt="0"/>
      <dgm:spPr/>
    </dgm:pt>
    <dgm:pt modelId="{AE2A7611-8B26-4EB6-BB9C-C996F9303DE7}" type="pres">
      <dgm:prSet presAssocID="{63088C56-536B-4730-94DF-6C2D43C870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28E80-694C-4DC6-8A21-F3D7950164D1}" type="pres">
      <dgm:prSet presAssocID="{63088C56-536B-4730-94DF-6C2D43C8709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9B28C-EB79-426C-95C4-FA046B2160F8}" type="pres">
      <dgm:prSet presAssocID="{D2FAFE47-AFB6-424E-A986-92E390DCCA26}" presName="space" presStyleCnt="0"/>
      <dgm:spPr/>
    </dgm:pt>
    <dgm:pt modelId="{ECEFE74A-3A5B-46FF-A71E-93654355E86A}" type="pres">
      <dgm:prSet presAssocID="{7784E431-A2BB-44CB-828A-02F9AF9A39BA}" presName="composite" presStyleCnt="0"/>
      <dgm:spPr/>
    </dgm:pt>
    <dgm:pt modelId="{A0CE31B4-C929-4DF5-9427-C10ECCF3B748}" type="pres">
      <dgm:prSet presAssocID="{7784E431-A2BB-44CB-828A-02F9AF9A39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117B3-DFCC-4AA1-B727-2082B8E369D5}" type="pres">
      <dgm:prSet presAssocID="{7784E431-A2BB-44CB-828A-02F9AF9A39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EC3B89-6043-4B42-A15E-6C563FD4F4BF}" type="presOf" srcId="{74AE4DF1-D98D-42C0-A338-EC10B3129F0F}" destId="{52C28E80-694C-4DC6-8A21-F3D7950164D1}" srcOrd="0" destOrd="1" presId="urn:microsoft.com/office/officeart/2005/8/layout/hList1"/>
    <dgm:cxn modelId="{3012F030-D4B8-4468-8CE4-E0FF85BBE32E}" type="presOf" srcId="{4E32D552-2B0B-4DC4-B4C0-179058ADA09A}" destId="{DE6AA9A6-AB60-4CA0-B328-11B760E10F73}" srcOrd="0" destOrd="4" presId="urn:microsoft.com/office/officeart/2005/8/layout/hList1"/>
    <dgm:cxn modelId="{FA397DBF-93B4-4F81-A697-BB2B711C0DEB}" type="presOf" srcId="{FFCA78C8-A3FE-4B3B-AD7A-E2A89636023A}" destId="{52C28E80-694C-4DC6-8A21-F3D7950164D1}" srcOrd="0" destOrd="5" presId="urn:microsoft.com/office/officeart/2005/8/layout/hList1"/>
    <dgm:cxn modelId="{D0CD5D98-8AA0-440B-88EB-D9613522390D}" srcId="{63088C56-536B-4730-94DF-6C2D43C87093}" destId="{D7F3062F-057F-4212-95D2-8D220F940F06}" srcOrd="9" destOrd="0" parTransId="{D5818E1C-50B0-41A6-A438-330439603606}" sibTransId="{1963A891-A1A6-403C-A8D8-341BA4881EC6}"/>
    <dgm:cxn modelId="{BAE3063F-856B-452F-A6D4-210AE93EDE30}" type="presOf" srcId="{71961F68-BC16-4E53-A47F-FCF0740FD175}" destId="{52C28E80-694C-4DC6-8A21-F3D7950164D1}" srcOrd="0" destOrd="7" presId="urn:microsoft.com/office/officeart/2005/8/layout/hList1"/>
    <dgm:cxn modelId="{DDD5B6EB-F618-4CB4-8E1D-9923D9167942}" srcId="{86041801-14B1-405B-84A6-4AB7EF448F78}" destId="{4E32D552-2B0B-4DC4-B4C0-179058ADA09A}" srcOrd="4" destOrd="0" parTransId="{AD8D7433-EA2F-4678-AA6F-D2C57CC486CB}" sibTransId="{D001EE98-4906-4D67-BFE8-0B4E7B69D6B1}"/>
    <dgm:cxn modelId="{BAE40568-9D8B-4EF7-A7B8-FB0979D40A9F}" type="presOf" srcId="{63088C56-536B-4730-94DF-6C2D43C87093}" destId="{AE2A7611-8B26-4EB6-BB9C-C996F9303DE7}" srcOrd="0" destOrd="0" presId="urn:microsoft.com/office/officeart/2005/8/layout/hList1"/>
    <dgm:cxn modelId="{71C29635-F8AE-42BC-8931-71A487CBAED2}" srcId="{7784E431-A2BB-44CB-828A-02F9AF9A39BA}" destId="{0B037040-A88B-4CE9-8CBE-2A9B94C95649}" srcOrd="2" destOrd="0" parTransId="{2D9DA79B-15CC-4745-869C-C07B99D6976D}" sibTransId="{7246FB58-08BE-4692-AC53-00B3612FFD22}"/>
    <dgm:cxn modelId="{8FAC089B-5B68-4BAD-9D5B-E60378644B1F}" type="presOf" srcId="{FA5B2EA1-D489-454E-A282-53010192C71D}" destId="{042117B3-DFCC-4AA1-B727-2082B8E369D5}" srcOrd="0" destOrd="3" presId="urn:microsoft.com/office/officeart/2005/8/layout/hList1"/>
    <dgm:cxn modelId="{1EA5AEA3-B00A-4283-B9CF-291FA247A858}" type="presOf" srcId="{D932CD40-CA9A-469C-BF62-34C757872652}" destId="{52C28E80-694C-4DC6-8A21-F3D7950164D1}" srcOrd="0" destOrd="6" presId="urn:microsoft.com/office/officeart/2005/8/layout/hList1"/>
    <dgm:cxn modelId="{8FAB5CF2-1374-4F98-BF1C-3F30983AAE98}" type="presOf" srcId="{7784E431-A2BB-44CB-828A-02F9AF9A39BA}" destId="{A0CE31B4-C929-4DF5-9427-C10ECCF3B748}" srcOrd="0" destOrd="0" presId="urn:microsoft.com/office/officeart/2005/8/layout/hList1"/>
    <dgm:cxn modelId="{090F833E-EE83-423B-9BEF-D661816F68F7}" srcId="{8F103248-E003-433D-BDBA-028974BD22CA}" destId="{86041801-14B1-405B-84A6-4AB7EF448F78}" srcOrd="0" destOrd="0" parTransId="{E7B1EF91-1239-4D5E-95CE-186BB99F5DC2}" sibTransId="{39A0CE3C-C996-43A0-9C30-7CED576FD514}"/>
    <dgm:cxn modelId="{D5A2B154-38A9-4623-ABD4-29AC4074E935}" type="presOf" srcId="{3125823D-40C3-4D92-B27C-CFFB26BA60A4}" destId="{DE6AA9A6-AB60-4CA0-B328-11B760E10F73}" srcOrd="0" destOrd="0" presId="urn:microsoft.com/office/officeart/2005/8/layout/hList1"/>
    <dgm:cxn modelId="{C41CD30C-A9F5-45C5-9DAA-374959F7A12E}" srcId="{86041801-14B1-405B-84A6-4AB7EF448F78}" destId="{CA163769-1E6E-4E84-972A-97DF243B3A96}" srcOrd="3" destOrd="0" parTransId="{8AFBD88F-2610-44D7-BDEB-DB257DC07A8B}" sibTransId="{F3C59A62-CBE9-43AB-A6BC-40B979628805}"/>
    <dgm:cxn modelId="{61F9D2A5-9277-4974-98F3-F18599512C3D}" type="presOf" srcId="{BA28306A-D65D-4859-BFD8-55AFD5C1ADDB}" destId="{042117B3-DFCC-4AA1-B727-2082B8E369D5}" srcOrd="0" destOrd="4" presId="urn:microsoft.com/office/officeart/2005/8/layout/hList1"/>
    <dgm:cxn modelId="{4AA4BC02-B8E7-4BB5-A26D-B20201194B8E}" srcId="{63088C56-536B-4730-94DF-6C2D43C87093}" destId="{6542DF1B-EE77-42F3-A908-5BA60F66EF9C}" srcOrd="4" destOrd="0" parTransId="{E9BB6EB6-6693-472E-BAC8-8208CBA52CDA}" sibTransId="{319E001A-64E3-4CEC-B18B-06BA99250B40}"/>
    <dgm:cxn modelId="{E3796EDF-DB9E-418D-ABB0-22B8E5B39D87}" srcId="{7784E431-A2BB-44CB-828A-02F9AF9A39BA}" destId="{C0B8EF12-B3D0-469A-926F-D93D8096592E}" srcOrd="1" destOrd="0" parTransId="{92E150F2-A602-4EB9-9946-F7D3FC7ABCF0}" sibTransId="{FF06C03B-DF53-4EDE-AFE8-62526EC53731}"/>
    <dgm:cxn modelId="{EFDBAFCA-756D-4A2E-B8D7-218BAF090310}" type="presOf" srcId="{873F3021-DBE5-4B5C-AE15-DC5A601C2435}" destId="{52C28E80-694C-4DC6-8A21-F3D7950164D1}" srcOrd="0" destOrd="3" presId="urn:microsoft.com/office/officeart/2005/8/layout/hList1"/>
    <dgm:cxn modelId="{3D87D19F-575F-474E-A75A-0EA90DB03F3E}" type="presOf" srcId="{0E9C488B-648F-4520-9642-CD50F98167D2}" destId="{52C28E80-694C-4DC6-8A21-F3D7950164D1}" srcOrd="0" destOrd="0" presId="urn:microsoft.com/office/officeart/2005/8/layout/hList1"/>
    <dgm:cxn modelId="{199618DB-8899-4D09-A86C-9EF80D08A4C2}" srcId="{7784E431-A2BB-44CB-828A-02F9AF9A39BA}" destId="{0DC67E46-6BB9-4E56-AB86-4DAE0CDE1DDD}" srcOrd="0" destOrd="0" parTransId="{9279FA91-B15F-4FE5-A86E-0BE745D6E7C6}" sibTransId="{06E583C0-B60D-4C91-8C04-5B5B6F246900}"/>
    <dgm:cxn modelId="{9615334C-94F8-418A-922A-ADEDFF0FE857}" srcId="{63088C56-536B-4730-94DF-6C2D43C87093}" destId="{BA797777-1BA4-47BC-A88C-ADB48AF32D96}" srcOrd="8" destOrd="0" parTransId="{2ADCFF76-54F9-4AF8-995C-548240D7B080}" sibTransId="{FD838D34-3A15-45CE-81D9-D40D8B2F49C6}"/>
    <dgm:cxn modelId="{45CA52C9-A5CC-4EF9-92B2-D3491A726357}" type="presOf" srcId="{8E30B63A-2ECF-48E7-8754-42BC719C1B54}" destId="{DE6AA9A6-AB60-4CA0-B328-11B760E10F73}" srcOrd="0" destOrd="1" presId="urn:microsoft.com/office/officeart/2005/8/layout/hList1"/>
    <dgm:cxn modelId="{DF9E06D0-CAD6-42B9-8A8C-3A1CF3DE2846}" type="presOf" srcId="{86041801-14B1-405B-84A6-4AB7EF448F78}" destId="{96A78C66-EF5C-4AA5-ABBB-CEBFB755DB0A}" srcOrd="0" destOrd="0" presId="urn:microsoft.com/office/officeart/2005/8/layout/hList1"/>
    <dgm:cxn modelId="{3AC1D968-ED71-4C85-90D4-CB2625CB83EE}" type="presOf" srcId="{8F103248-E003-433D-BDBA-028974BD22CA}" destId="{B545A24E-1C0A-4860-8DB2-AF4F6F34CFAE}" srcOrd="0" destOrd="0" presId="urn:microsoft.com/office/officeart/2005/8/layout/hList1"/>
    <dgm:cxn modelId="{284A7B51-EB65-4102-91A6-672F24BC8074}" type="presOf" srcId="{C3367FF0-A799-47B8-A4E8-A51D17F3C1F8}" destId="{DE6AA9A6-AB60-4CA0-B328-11B760E10F73}" srcOrd="0" destOrd="2" presId="urn:microsoft.com/office/officeart/2005/8/layout/hList1"/>
    <dgm:cxn modelId="{D4DB030E-B55B-47B6-ACF7-ADECCE58210B}" type="presOf" srcId="{0B037040-A88B-4CE9-8CBE-2A9B94C95649}" destId="{042117B3-DFCC-4AA1-B727-2082B8E369D5}" srcOrd="0" destOrd="2" presId="urn:microsoft.com/office/officeart/2005/8/layout/hList1"/>
    <dgm:cxn modelId="{8A3BD205-D9DF-4B49-96B9-F994EC31A672}" type="presOf" srcId="{0DC67E46-6BB9-4E56-AB86-4DAE0CDE1DDD}" destId="{042117B3-DFCC-4AA1-B727-2082B8E369D5}" srcOrd="0" destOrd="0" presId="urn:microsoft.com/office/officeart/2005/8/layout/hList1"/>
    <dgm:cxn modelId="{0CE63540-4D9F-4D41-AD37-310273DB2E58}" srcId="{7784E431-A2BB-44CB-828A-02F9AF9A39BA}" destId="{FA5B2EA1-D489-454E-A282-53010192C71D}" srcOrd="3" destOrd="0" parTransId="{EBAA6AB9-B366-4428-88FF-EE5B4FDF52B3}" sibTransId="{DC946765-61F6-4DCF-94AA-5B252E5AC548}"/>
    <dgm:cxn modelId="{633F27F1-1CD0-47B1-8545-17B65FCCCCFC}" srcId="{86041801-14B1-405B-84A6-4AB7EF448F78}" destId="{C3367FF0-A799-47B8-A4E8-A51D17F3C1F8}" srcOrd="2" destOrd="0" parTransId="{99D07C9E-A537-4001-923B-6BB6A6C77F22}" sibTransId="{26B0150A-46CF-4225-922E-811A795D3E49}"/>
    <dgm:cxn modelId="{4F571FFD-9288-42AF-B067-32427344DCB7}" srcId="{63088C56-536B-4730-94DF-6C2D43C87093}" destId="{C7ABAD27-9D58-427C-99B3-C0282841546C}" srcOrd="2" destOrd="0" parTransId="{F7388F35-6AC1-498B-8BDA-BBEA48AA32B8}" sibTransId="{32EDD5FC-A59E-4CFF-A6E1-0E13D33FE240}"/>
    <dgm:cxn modelId="{3739E997-CDFA-49B7-9CA4-B414076A34D1}" type="presOf" srcId="{CA163769-1E6E-4E84-972A-97DF243B3A96}" destId="{DE6AA9A6-AB60-4CA0-B328-11B760E10F73}" srcOrd="0" destOrd="3" presId="urn:microsoft.com/office/officeart/2005/8/layout/hList1"/>
    <dgm:cxn modelId="{C2193353-F4F2-4B40-BA00-05D48D3C2165}" type="presOf" srcId="{C7ABAD27-9D58-427C-99B3-C0282841546C}" destId="{52C28E80-694C-4DC6-8A21-F3D7950164D1}" srcOrd="0" destOrd="2" presId="urn:microsoft.com/office/officeart/2005/8/layout/hList1"/>
    <dgm:cxn modelId="{B11B71F5-8579-41FA-BDB6-9635434ECAB9}" type="presOf" srcId="{C0B8EF12-B3D0-469A-926F-D93D8096592E}" destId="{042117B3-DFCC-4AA1-B727-2082B8E369D5}" srcOrd="0" destOrd="1" presId="urn:microsoft.com/office/officeart/2005/8/layout/hList1"/>
    <dgm:cxn modelId="{A7BC0A57-49E6-42F8-A48B-F5AA12A7697C}" srcId="{8F103248-E003-433D-BDBA-028974BD22CA}" destId="{7784E431-A2BB-44CB-828A-02F9AF9A39BA}" srcOrd="2" destOrd="0" parTransId="{A7955333-DD80-4C74-9935-4D214EC2B382}" sibTransId="{CC51DBD6-561B-4F87-8374-351F028FE82F}"/>
    <dgm:cxn modelId="{7440B880-4F13-48BC-9822-C094D372ECB5}" type="presOf" srcId="{BA797777-1BA4-47BC-A88C-ADB48AF32D96}" destId="{52C28E80-694C-4DC6-8A21-F3D7950164D1}" srcOrd="0" destOrd="8" presId="urn:microsoft.com/office/officeart/2005/8/layout/hList1"/>
    <dgm:cxn modelId="{84FD6168-659A-495E-A0BF-32714AF5095B}" srcId="{63088C56-536B-4730-94DF-6C2D43C87093}" destId="{74AE4DF1-D98D-42C0-A338-EC10B3129F0F}" srcOrd="1" destOrd="0" parTransId="{1AEA0AEF-E9A4-44F8-AE65-3B902433B394}" sibTransId="{E51C1DB7-BD6A-4030-ACDF-04E8AEA94DAE}"/>
    <dgm:cxn modelId="{21F79436-BCB9-41AE-B150-B7D815506310}" srcId="{63088C56-536B-4730-94DF-6C2D43C87093}" destId="{FFCA78C8-A3FE-4B3B-AD7A-E2A89636023A}" srcOrd="5" destOrd="0" parTransId="{98531795-393B-4063-8637-9E6E877C4CD2}" sibTransId="{51A1178E-34E9-420B-81A7-CA19360D1695}"/>
    <dgm:cxn modelId="{D0D0856E-4B1D-4DEA-AFAC-F52C43670802}" type="presOf" srcId="{6542DF1B-EE77-42F3-A908-5BA60F66EF9C}" destId="{52C28E80-694C-4DC6-8A21-F3D7950164D1}" srcOrd="0" destOrd="4" presId="urn:microsoft.com/office/officeart/2005/8/layout/hList1"/>
    <dgm:cxn modelId="{B5C8D686-2490-46A4-8462-5B6EB7A2D7EC}" srcId="{63088C56-536B-4730-94DF-6C2D43C87093}" destId="{71961F68-BC16-4E53-A47F-FCF0740FD175}" srcOrd="7" destOrd="0" parTransId="{69703899-7AE5-4E49-81DB-EF2C545DC521}" sibTransId="{403AD433-0270-4A20-9AFE-46A1D02A8616}"/>
    <dgm:cxn modelId="{2CFF8B88-C40C-4936-8762-340D713B07D3}" srcId="{63088C56-536B-4730-94DF-6C2D43C87093}" destId="{873F3021-DBE5-4B5C-AE15-DC5A601C2435}" srcOrd="3" destOrd="0" parTransId="{DCAE3EB2-10C3-46ED-ABD5-2693E0306677}" sibTransId="{722481AD-CABF-4386-B3B8-752BC387E2E7}"/>
    <dgm:cxn modelId="{3227A63A-5ABD-46AE-9744-A18AED2635EF}" srcId="{8F103248-E003-433D-BDBA-028974BD22CA}" destId="{63088C56-536B-4730-94DF-6C2D43C87093}" srcOrd="1" destOrd="0" parTransId="{9DE4B89C-9C25-4852-80CF-81FD11796735}" sibTransId="{D2FAFE47-AFB6-424E-A986-92E390DCCA26}"/>
    <dgm:cxn modelId="{064BAA81-4B92-4757-8CE0-4E234451E126}" srcId="{63088C56-536B-4730-94DF-6C2D43C87093}" destId="{0E9C488B-648F-4520-9642-CD50F98167D2}" srcOrd="0" destOrd="0" parTransId="{440386E3-DDC8-4B8F-A4F1-8078B3D817DB}" sibTransId="{32C91AF2-AF38-4CD0-B18E-EC8DE19E9348}"/>
    <dgm:cxn modelId="{30074EDD-4B03-450C-AF8D-9F2A09F16B99}" srcId="{7784E431-A2BB-44CB-828A-02F9AF9A39BA}" destId="{BA28306A-D65D-4859-BFD8-55AFD5C1ADDB}" srcOrd="4" destOrd="0" parTransId="{2AA7DF5D-FC5C-47CA-BA8C-963D5AD42DF5}" sibTransId="{9DD0FB93-326A-421C-B183-45610E66BEEA}"/>
    <dgm:cxn modelId="{107ACED1-C1BE-45CA-8827-6C9D357F1040}" srcId="{86041801-14B1-405B-84A6-4AB7EF448F78}" destId="{8E30B63A-2ECF-48E7-8754-42BC719C1B54}" srcOrd="1" destOrd="0" parTransId="{4E322944-B16C-4DE5-B9E2-2FD80BAEF9EC}" sibTransId="{839A6ECE-95E7-4B24-8CAE-700A681ECAF9}"/>
    <dgm:cxn modelId="{45CAC95E-738A-43B0-A133-A58FC6F4F616}" srcId="{86041801-14B1-405B-84A6-4AB7EF448F78}" destId="{3125823D-40C3-4D92-B27C-CFFB26BA60A4}" srcOrd="0" destOrd="0" parTransId="{98F72A05-4D4B-4141-971E-0D69CDBA1CFA}" sibTransId="{7112B477-9C08-4227-ABF8-4072D4F31928}"/>
    <dgm:cxn modelId="{1FFBBB39-5836-447B-B69C-9230393C7516}" type="presOf" srcId="{D7F3062F-057F-4212-95D2-8D220F940F06}" destId="{52C28E80-694C-4DC6-8A21-F3D7950164D1}" srcOrd="0" destOrd="9" presId="urn:microsoft.com/office/officeart/2005/8/layout/hList1"/>
    <dgm:cxn modelId="{5703CBCA-D35C-4045-92B1-4DF029415C25}" srcId="{63088C56-536B-4730-94DF-6C2D43C87093}" destId="{D932CD40-CA9A-469C-BF62-34C757872652}" srcOrd="6" destOrd="0" parTransId="{A51003D5-942D-441F-B4E8-166A1D140137}" sibTransId="{644F1E0B-2EA4-4D8A-88A5-0D0077082F00}"/>
    <dgm:cxn modelId="{0E85187F-CE4D-408A-9F03-120B1E9B29B9}" type="presParOf" srcId="{B545A24E-1C0A-4860-8DB2-AF4F6F34CFAE}" destId="{F9A04F00-2B63-4911-A22A-E49D59AED736}" srcOrd="0" destOrd="0" presId="urn:microsoft.com/office/officeart/2005/8/layout/hList1"/>
    <dgm:cxn modelId="{FFFBA19C-8D48-49FB-9DD4-A7ECB3CDC057}" type="presParOf" srcId="{F9A04F00-2B63-4911-A22A-E49D59AED736}" destId="{96A78C66-EF5C-4AA5-ABBB-CEBFB755DB0A}" srcOrd="0" destOrd="0" presId="urn:microsoft.com/office/officeart/2005/8/layout/hList1"/>
    <dgm:cxn modelId="{2BB2C4D1-52E5-4031-A66B-1506D0793C26}" type="presParOf" srcId="{F9A04F00-2B63-4911-A22A-E49D59AED736}" destId="{DE6AA9A6-AB60-4CA0-B328-11B760E10F73}" srcOrd="1" destOrd="0" presId="urn:microsoft.com/office/officeart/2005/8/layout/hList1"/>
    <dgm:cxn modelId="{A82F9CA6-3E89-411E-8A76-1AD88B13EB61}" type="presParOf" srcId="{B545A24E-1C0A-4860-8DB2-AF4F6F34CFAE}" destId="{BF1A2E5B-9928-4B70-BB42-457959A682B4}" srcOrd="1" destOrd="0" presId="urn:microsoft.com/office/officeart/2005/8/layout/hList1"/>
    <dgm:cxn modelId="{C7EDE252-1816-43C8-81F1-3351DF2F7A7E}" type="presParOf" srcId="{B545A24E-1C0A-4860-8DB2-AF4F6F34CFAE}" destId="{2D6FDEDF-88CF-47EA-B3DC-D3C0C311A660}" srcOrd="2" destOrd="0" presId="urn:microsoft.com/office/officeart/2005/8/layout/hList1"/>
    <dgm:cxn modelId="{FDD22D66-BB61-46DF-9F5A-D3AD0A772928}" type="presParOf" srcId="{2D6FDEDF-88CF-47EA-B3DC-D3C0C311A660}" destId="{AE2A7611-8B26-4EB6-BB9C-C996F9303DE7}" srcOrd="0" destOrd="0" presId="urn:microsoft.com/office/officeart/2005/8/layout/hList1"/>
    <dgm:cxn modelId="{592E15F0-EF09-4288-B798-CF4C42F5946F}" type="presParOf" srcId="{2D6FDEDF-88CF-47EA-B3DC-D3C0C311A660}" destId="{52C28E80-694C-4DC6-8A21-F3D7950164D1}" srcOrd="1" destOrd="0" presId="urn:microsoft.com/office/officeart/2005/8/layout/hList1"/>
    <dgm:cxn modelId="{AF22CA82-7B82-4106-8957-303BFC4590B0}" type="presParOf" srcId="{B545A24E-1C0A-4860-8DB2-AF4F6F34CFAE}" destId="{A379B28C-EB79-426C-95C4-FA046B2160F8}" srcOrd="3" destOrd="0" presId="urn:microsoft.com/office/officeart/2005/8/layout/hList1"/>
    <dgm:cxn modelId="{0D381697-E305-4680-A9A8-F1F53B3812AC}" type="presParOf" srcId="{B545A24E-1C0A-4860-8DB2-AF4F6F34CFAE}" destId="{ECEFE74A-3A5B-46FF-A71E-93654355E86A}" srcOrd="4" destOrd="0" presId="urn:microsoft.com/office/officeart/2005/8/layout/hList1"/>
    <dgm:cxn modelId="{D811B9F3-D247-487F-8390-901AD90EEF47}" type="presParOf" srcId="{ECEFE74A-3A5B-46FF-A71E-93654355E86A}" destId="{A0CE31B4-C929-4DF5-9427-C10ECCF3B748}" srcOrd="0" destOrd="0" presId="urn:microsoft.com/office/officeart/2005/8/layout/hList1"/>
    <dgm:cxn modelId="{6A68BF8C-622F-4895-BBBC-D43D07C0E400}" type="presParOf" srcId="{ECEFE74A-3A5B-46FF-A71E-93654355E86A}" destId="{042117B3-DFCC-4AA1-B727-2082B8E369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565C81-7A9E-4F3E-B8C6-833EE1DFC1F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7B128-C664-4D02-B516-FDCC513949C9}">
      <dgm:prSet phldrT="[Text]"/>
      <dgm:spPr/>
      <dgm:t>
        <a:bodyPr/>
        <a:lstStyle/>
        <a:p>
          <a:r>
            <a:rPr lang="en-US" dirty="0" err="1"/>
            <a:t>AlexaHack</a:t>
          </a:r>
          <a:endParaRPr lang="en-US" dirty="0"/>
        </a:p>
      </dgm:t>
    </dgm:pt>
    <dgm:pt modelId="{EEF82F52-2EA7-4783-B4C5-68A4F5396E46}" type="parTrans" cxnId="{4EF84CA1-AA4F-4259-88A4-3C3D8C89E2C6}">
      <dgm:prSet/>
      <dgm:spPr/>
      <dgm:t>
        <a:bodyPr/>
        <a:lstStyle/>
        <a:p>
          <a:endParaRPr lang="en-US"/>
        </a:p>
      </dgm:t>
    </dgm:pt>
    <dgm:pt modelId="{330F1A6B-B028-4231-B593-AED2AB17F422}" type="sibTrans" cxnId="{4EF84CA1-AA4F-4259-88A4-3C3D8C89E2C6}">
      <dgm:prSet/>
      <dgm:spPr/>
      <dgm:t>
        <a:bodyPr/>
        <a:lstStyle/>
        <a:p>
          <a:endParaRPr lang="en-US"/>
        </a:p>
      </dgm:t>
    </dgm:pt>
    <dgm:pt modelId="{C0C3B2F2-B659-4CD4-B445-513AD75B0923}">
      <dgm:prSet phldrT="[Text]"/>
      <dgm:spPr/>
      <dgm:t>
        <a:bodyPr/>
        <a:lstStyle/>
        <a:p>
          <a:r>
            <a:rPr lang="en-US" dirty="0"/>
            <a:t>spoken commands</a:t>
          </a:r>
        </a:p>
      </dgm:t>
    </dgm:pt>
    <dgm:pt modelId="{9D65F840-5277-486D-AFA1-814284C1C35C}" type="parTrans" cxnId="{789CD48C-6871-4C7A-BCEA-1D18C59566D9}">
      <dgm:prSet/>
      <dgm:spPr/>
      <dgm:t>
        <a:bodyPr/>
        <a:lstStyle/>
        <a:p>
          <a:endParaRPr lang="en-US"/>
        </a:p>
      </dgm:t>
    </dgm:pt>
    <dgm:pt modelId="{100090DC-A67E-490B-AE4E-5B0ED5B38027}" type="sibTrans" cxnId="{789CD48C-6871-4C7A-BCEA-1D18C59566D9}">
      <dgm:prSet/>
      <dgm:spPr/>
      <dgm:t>
        <a:bodyPr/>
        <a:lstStyle/>
        <a:p>
          <a:endParaRPr lang="en-US"/>
        </a:p>
      </dgm:t>
    </dgm:pt>
    <dgm:pt modelId="{FF77E456-CAD1-4D84-8102-E63CE5D68B7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C4F37020-485D-4220-B399-48D104F3DF0D}" type="parTrans" cxnId="{EB741AB3-6B90-4004-80E1-7A8D48EEBE9B}">
      <dgm:prSet/>
      <dgm:spPr/>
      <dgm:t>
        <a:bodyPr/>
        <a:lstStyle/>
        <a:p>
          <a:endParaRPr lang="en-US"/>
        </a:p>
      </dgm:t>
    </dgm:pt>
    <dgm:pt modelId="{D2EDD561-5801-4216-9A2A-45666932860C}" type="sibTrans" cxnId="{EB741AB3-6B90-4004-80E1-7A8D48EEBE9B}">
      <dgm:prSet/>
      <dgm:spPr/>
      <dgm:t>
        <a:bodyPr/>
        <a:lstStyle/>
        <a:p>
          <a:endParaRPr lang="en-US"/>
        </a:p>
      </dgm:t>
    </dgm:pt>
    <dgm:pt modelId="{5D892480-2111-470E-A9E5-A758CCCC41D7}">
      <dgm:prSet/>
      <dgm:spPr/>
      <dgm:t>
        <a:bodyPr/>
        <a:lstStyle/>
        <a:p>
          <a:r>
            <a:rPr lang="en-US" dirty="0" err="1"/>
            <a:t>AlexaHack</a:t>
          </a:r>
          <a:r>
            <a:rPr lang="en-US" dirty="0"/>
            <a:t> Skill</a:t>
          </a:r>
        </a:p>
      </dgm:t>
    </dgm:pt>
    <dgm:pt modelId="{1D5B0B57-3A9A-4549-AF9E-07903B2BDD16}" type="parTrans" cxnId="{30DBB474-AA5A-4DF0-A754-547E1EB2AF29}">
      <dgm:prSet/>
      <dgm:spPr/>
      <dgm:t>
        <a:bodyPr/>
        <a:lstStyle/>
        <a:p>
          <a:endParaRPr lang="en-US"/>
        </a:p>
      </dgm:t>
    </dgm:pt>
    <dgm:pt modelId="{472BB434-9D28-43CD-A9E7-CD4BC8DBCD2D}" type="sibTrans" cxnId="{30DBB474-AA5A-4DF0-A754-547E1EB2AF29}">
      <dgm:prSet/>
      <dgm:spPr/>
      <dgm:t>
        <a:bodyPr/>
        <a:lstStyle/>
        <a:p>
          <a:endParaRPr lang="en-US"/>
        </a:p>
      </dgm:t>
    </dgm:pt>
    <dgm:pt modelId="{4962ED95-5189-4B93-AE27-1D358E3E4C6E}">
      <dgm:prSet/>
      <dgm:spPr/>
      <dgm:t>
        <a:bodyPr/>
        <a:lstStyle/>
        <a:p>
          <a:r>
            <a:rPr lang="en-US" dirty="0"/>
            <a:t>events</a:t>
          </a:r>
        </a:p>
      </dgm:t>
    </dgm:pt>
    <dgm:pt modelId="{DC191CC7-1D58-44A8-A1CC-C3D6AFC8BCFC}" type="parTrans" cxnId="{FA9783B0-DD17-4007-89A9-B0A2218F0063}">
      <dgm:prSet/>
      <dgm:spPr/>
      <dgm:t>
        <a:bodyPr/>
        <a:lstStyle/>
        <a:p>
          <a:endParaRPr lang="en-US"/>
        </a:p>
      </dgm:t>
    </dgm:pt>
    <dgm:pt modelId="{2FB0D750-9043-45BE-88E4-843010FBE446}" type="sibTrans" cxnId="{FA9783B0-DD17-4007-89A9-B0A2218F0063}">
      <dgm:prSet/>
      <dgm:spPr/>
      <dgm:t>
        <a:bodyPr/>
        <a:lstStyle/>
        <a:p>
          <a:endParaRPr lang="en-US"/>
        </a:p>
      </dgm:t>
    </dgm:pt>
    <dgm:pt modelId="{E0391FF9-4DC8-4765-863C-949E9921EE49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05DDD64-D36A-4B91-A02A-42E44F7805E2}" type="parTrans" cxnId="{095F46BB-CE4E-4B46-9728-80455854E129}">
      <dgm:prSet/>
      <dgm:spPr/>
      <dgm:t>
        <a:bodyPr/>
        <a:lstStyle/>
        <a:p>
          <a:endParaRPr lang="en-US"/>
        </a:p>
      </dgm:t>
    </dgm:pt>
    <dgm:pt modelId="{324182F7-1544-4434-AFD8-6D65BEDE772D}" type="sibTrans" cxnId="{095F46BB-CE4E-4B46-9728-80455854E129}">
      <dgm:prSet/>
      <dgm:spPr/>
      <dgm:t>
        <a:bodyPr/>
        <a:lstStyle/>
        <a:p>
          <a:endParaRPr lang="en-US"/>
        </a:p>
      </dgm:t>
    </dgm:pt>
    <dgm:pt modelId="{E9528036-FB67-44B7-826E-60D31A3B5902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243BC7AD-E3A9-45CC-8C03-8EBA56A5AA9D}" type="parTrans" cxnId="{F261D525-3A88-4B5F-B325-4F22B1FAA191}">
      <dgm:prSet/>
      <dgm:spPr/>
      <dgm:t>
        <a:bodyPr/>
        <a:lstStyle/>
        <a:p>
          <a:endParaRPr lang="en-US"/>
        </a:p>
      </dgm:t>
    </dgm:pt>
    <dgm:pt modelId="{22C9DB07-FF18-46F2-AB60-641E9A49441F}" type="sibTrans" cxnId="{F261D525-3A88-4B5F-B325-4F22B1FAA191}">
      <dgm:prSet/>
      <dgm:spPr/>
      <dgm:t>
        <a:bodyPr/>
        <a:lstStyle/>
        <a:p>
          <a:endParaRPr lang="en-US"/>
        </a:p>
      </dgm:t>
    </dgm:pt>
    <dgm:pt modelId="{4D79C311-9BE1-422D-9898-E71A0D1A420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err="1"/>
            <a:t>nmap</a:t>
          </a:r>
          <a:endParaRPr lang="en-US" dirty="0"/>
        </a:p>
      </dgm:t>
    </dgm:pt>
    <dgm:pt modelId="{334585BC-9154-46C1-8399-7196264492DF}" type="parTrans" cxnId="{C4B0AB92-E7DD-4FE4-8066-423CC6EEB680}">
      <dgm:prSet/>
      <dgm:spPr/>
      <dgm:t>
        <a:bodyPr/>
        <a:lstStyle/>
        <a:p>
          <a:endParaRPr lang="en-US"/>
        </a:p>
      </dgm:t>
    </dgm:pt>
    <dgm:pt modelId="{799BDEF0-797A-47CF-9E76-DC34E57E0695}" type="sibTrans" cxnId="{C4B0AB92-E7DD-4FE4-8066-423CC6EEB680}">
      <dgm:prSet/>
      <dgm:spPr/>
      <dgm:t>
        <a:bodyPr/>
        <a:lstStyle/>
        <a:p>
          <a:endParaRPr lang="en-US"/>
        </a:p>
      </dgm:t>
    </dgm:pt>
    <dgm:pt modelId="{E99EFC4B-556A-4C40-91CC-6366C35F1FC1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E8910A07-75CF-4BC3-BA93-E43CBE7DFD5A}" type="parTrans" cxnId="{E5D772DC-FF38-4E96-8654-F088E4FF0EED}">
      <dgm:prSet/>
      <dgm:spPr/>
      <dgm:t>
        <a:bodyPr/>
        <a:lstStyle/>
        <a:p>
          <a:endParaRPr lang="en-US"/>
        </a:p>
      </dgm:t>
    </dgm:pt>
    <dgm:pt modelId="{73234766-A437-40AB-ADED-AF1C986C8795}" type="sibTrans" cxnId="{E5D772DC-FF38-4E96-8654-F088E4FF0EED}">
      <dgm:prSet/>
      <dgm:spPr/>
      <dgm:t>
        <a:bodyPr/>
        <a:lstStyle/>
        <a:p>
          <a:endParaRPr lang="en-US"/>
        </a:p>
      </dgm:t>
    </dgm:pt>
    <dgm:pt modelId="{8EE77588-A2BD-48A0-8C5E-423333E3BE17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22D3DB2B-B720-4FB2-9ECA-2A154D6F046C}" type="parTrans" cxnId="{E75E1B0C-5AE0-41B6-8D4F-E16DA4D9A4A0}">
      <dgm:prSet/>
      <dgm:spPr/>
      <dgm:t>
        <a:bodyPr/>
        <a:lstStyle/>
        <a:p>
          <a:endParaRPr lang="en-US"/>
        </a:p>
      </dgm:t>
    </dgm:pt>
    <dgm:pt modelId="{434206E1-7882-48D3-922E-2BDC471007FC}" type="sibTrans" cxnId="{E75E1B0C-5AE0-41B6-8D4F-E16DA4D9A4A0}">
      <dgm:prSet/>
      <dgm:spPr/>
      <dgm:t>
        <a:bodyPr/>
        <a:lstStyle/>
        <a:p>
          <a:endParaRPr lang="en-US"/>
        </a:p>
      </dgm:t>
    </dgm:pt>
    <dgm:pt modelId="{74E87541-0E31-4891-9D2D-7DEC7AF98C5B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DD2064BD-E91A-4925-AE30-0826493FFC8C}" type="parTrans" cxnId="{8AE939A4-E7A4-48A5-B45C-2AFCA0C2DB68}">
      <dgm:prSet/>
      <dgm:spPr/>
      <dgm:t>
        <a:bodyPr/>
        <a:lstStyle/>
        <a:p>
          <a:endParaRPr lang="en-US"/>
        </a:p>
      </dgm:t>
    </dgm:pt>
    <dgm:pt modelId="{64E9DD3D-7EAD-45CB-B1FE-55F96F8C0495}" type="sibTrans" cxnId="{8AE939A4-E7A4-48A5-B45C-2AFCA0C2DB68}">
      <dgm:prSet/>
      <dgm:spPr/>
      <dgm:t>
        <a:bodyPr/>
        <a:lstStyle/>
        <a:p>
          <a:endParaRPr lang="en-US"/>
        </a:p>
      </dgm:t>
    </dgm:pt>
    <dgm:pt modelId="{55C4AE5F-BC03-446F-A7D6-B3BF909B8628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0A93F713-1ECF-4A10-B9CB-D0DF566598DE}" type="sibTrans" cxnId="{11F3E388-C3E1-4BA6-A2AE-55EE63292BAF}">
      <dgm:prSet/>
      <dgm:spPr/>
      <dgm:t>
        <a:bodyPr/>
        <a:lstStyle/>
        <a:p>
          <a:endParaRPr lang="en-US"/>
        </a:p>
      </dgm:t>
    </dgm:pt>
    <dgm:pt modelId="{641539A3-7160-417E-A034-C479AA1A1BC2}" type="parTrans" cxnId="{11F3E388-C3E1-4BA6-A2AE-55EE63292BAF}">
      <dgm:prSet/>
      <dgm:spPr/>
      <dgm:t>
        <a:bodyPr/>
        <a:lstStyle/>
        <a:p>
          <a:endParaRPr lang="en-US"/>
        </a:p>
      </dgm:t>
    </dgm:pt>
    <dgm:pt modelId="{2244C058-31F9-4B0F-BB70-3B012F81EFCC}">
      <dgm:prSet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nmap</a:t>
          </a:r>
          <a:endParaRPr lang="en-US" dirty="0">
            <a:solidFill>
              <a:schemeClr val="tx1"/>
            </a:solidFill>
          </a:endParaRPr>
        </a:p>
      </dgm:t>
    </dgm:pt>
    <dgm:pt modelId="{B351BB66-431B-46A0-8EDE-DC03A9358512}" type="parTrans" cxnId="{53E1535A-F0D6-4585-B6D4-2892EF567DF3}">
      <dgm:prSet/>
      <dgm:spPr/>
      <dgm:t>
        <a:bodyPr/>
        <a:lstStyle/>
        <a:p>
          <a:endParaRPr lang="en-US"/>
        </a:p>
      </dgm:t>
    </dgm:pt>
    <dgm:pt modelId="{6D1F3546-C4D7-4B55-82E3-AAFAEC122ABB}" type="sibTrans" cxnId="{53E1535A-F0D6-4585-B6D4-2892EF567DF3}">
      <dgm:prSet/>
      <dgm:spPr/>
      <dgm:t>
        <a:bodyPr/>
        <a:lstStyle/>
        <a:p>
          <a:endParaRPr lang="en-US"/>
        </a:p>
      </dgm:t>
    </dgm:pt>
    <dgm:pt modelId="{AB479E4D-3D0D-4ACB-8160-E00B32997927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Other tools</a:t>
          </a:r>
        </a:p>
      </dgm:t>
    </dgm:pt>
    <dgm:pt modelId="{15319E54-3CA0-428F-B663-B723FCB31B1E}" type="parTrans" cxnId="{EF10FFCC-03D6-4B17-9D3B-64BF369EC2F7}">
      <dgm:prSet/>
      <dgm:spPr/>
      <dgm:t>
        <a:bodyPr/>
        <a:lstStyle/>
        <a:p>
          <a:endParaRPr lang="en-US"/>
        </a:p>
      </dgm:t>
    </dgm:pt>
    <dgm:pt modelId="{8A8AFD9D-596E-45EE-8C61-A95FF9E1E2B2}" type="sibTrans" cxnId="{EF10FFCC-03D6-4B17-9D3B-64BF369EC2F7}">
      <dgm:prSet/>
      <dgm:spPr/>
      <dgm:t>
        <a:bodyPr/>
        <a:lstStyle/>
        <a:p>
          <a:endParaRPr lang="en-US"/>
        </a:p>
      </dgm:t>
    </dgm:pt>
    <dgm:pt modelId="{E58E0E8F-C4E1-4068-A15A-1E5D28D896B9}" type="pres">
      <dgm:prSet presAssocID="{31565C81-7A9E-4F3E-B8C6-833EE1DFC1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C25A53-D642-4DE8-B490-64B8CC9C881E}" type="pres">
      <dgm:prSet presAssocID="{DF57B128-C664-4D02-B516-FDCC513949C9}" presName="hierRoot1" presStyleCnt="0">
        <dgm:presLayoutVars>
          <dgm:hierBranch val="init"/>
        </dgm:presLayoutVars>
      </dgm:prSet>
      <dgm:spPr/>
    </dgm:pt>
    <dgm:pt modelId="{0A8CFC64-86AE-478F-B715-DC1A12DF710F}" type="pres">
      <dgm:prSet presAssocID="{DF57B128-C664-4D02-B516-FDCC513949C9}" presName="rootComposite1" presStyleCnt="0"/>
      <dgm:spPr/>
    </dgm:pt>
    <dgm:pt modelId="{349BCB94-383C-4BE0-8532-DFD247920B86}" type="pres">
      <dgm:prSet presAssocID="{DF57B128-C664-4D02-B516-FDCC513949C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816A1-AA7C-4720-A99A-25640966AA1A}" type="pres">
      <dgm:prSet presAssocID="{DF57B128-C664-4D02-B516-FDCC513949C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4436F0-52C7-4DFD-8EE3-D8DA4A966288}" type="pres">
      <dgm:prSet presAssocID="{DF57B128-C664-4D02-B516-FDCC513949C9}" presName="hierChild2" presStyleCnt="0"/>
      <dgm:spPr/>
    </dgm:pt>
    <dgm:pt modelId="{0E646F0F-9331-4DA3-9DEB-EE0F24F45BB4}" type="pres">
      <dgm:prSet presAssocID="{1D5B0B57-3A9A-4549-AF9E-07903B2BDD1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414E718-9682-4265-922F-F520A859C1C3}" type="pres">
      <dgm:prSet presAssocID="{5D892480-2111-470E-A9E5-A758CCCC41D7}" presName="hierRoot2" presStyleCnt="0">
        <dgm:presLayoutVars>
          <dgm:hierBranch val="init"/>
        </dgm:presLayoutVars>
      </dgm:prSet>
      <dgm:spPr/>
    </dgm:pt>
    <dgm:pt modelId="{4EA065E2-8F17-4677-8E76-D6FBF2AD7CBA}" type="pres">
      <dgm:prSet presAssocID="{5D892480-2111-470E-A9E5-A758CCCC41D7}" presName="rootComposite" presStyleCnt="0"/>
      <dgm:spPr/>
    </dgm:pt>
    <dgm:pt modelId="{7A50A012-E5E3-483C-AEFC-35A2EC124F8F}" type="pres">
      <dgm:prSet presAssocID="{5D892480-2111-470E-A9E5-A758CCCC41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C7C0E-539A-4A5B-AB48-BF4D61AB38AF}" type="pres">
      <dgm:prSet presAssocID="{5D892480-2111-470E-A9E5-A758CCCC41D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ED81346-3C27-42C4-9055-E8D27B9BEA53}" type="pres">
      <dgm:prSet presAssocID="{5D892480-2111-470E-A9E5-A758CCCC41D7}" presName="hierChild4" presStyleCnt="0"/>
      <dgm:spPr/>
    </dgm:pt>
    <dgm:pt modelId="{80277B79-2931-4AFE-A218-164F1D06D490}" type="pres">
      <dgm:prSet presAssocID="{9D65F840-5277-486D-AFA1-814284C1C35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9B206C21-8C5F-4519-9C3F-4C9AFC74A273}" type="pres">
      <dgm:prSet presAssocID="{C0C3B2F2-B659-4CD4-B445-513AD75B0923}" presName="hierRoot2" presStyleCnt="0">
        <dgm:presLayoutVars>
          <dgm:hierBranch/>
        </dgm:presLayoutVars>
      </dgm:prSet>
      <dgm:spPr/>
    </dgm:pt>
    <dgm:pt modelId="{F3086B9A-1A90-431E-8C08-0049527CBC75}" type="pres">
      <dgm:prSet presAssocID="{C0C3B2F2-B659-4CD4-B445-513AD75B0923}" presName="rootComposite" presStyleCnt="0"/>
      <dgm:spPr/>
    </dgm:pt>
    <dgm:pt modelId="{A7CBC2B9-5B82-4ED7-85CF-F81D50F92B1E}" type="pres">
      <dgm:prSet presAssocID="{C0C3B2F2-B659-4CD4-B445-513AD75B0923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44832C-8BBE-469B-B5A5-D802A53F698F}" type="pres">
      <dgm:prSet presAssocID="{C0C3B2F2-B659-4CD4-B445-513AD75B0923}" presName="rootConnector" presStyleLbl="node3" presStyleIdx="0" presStyleCnt="6"/>
      <dgm:spPr/>
      <dgm:t>
        <a:bodyPr/>
        <a:lstStyle/>
        <a:p>
          <a:endParaRPr lang="en-US"/>
        </a:p>
      </dgm:t>
    </dgm:pt>
    <dgm:pt modelId="{2F9DE05D-9882-41B4-8659-AB2DF916D78C}" type="pres">
      <dgm:prSet presAssocID="{C0C3B2F2-B659-4CD4-B445-513AD75B0923}" presName="hierChild4" presStyleCnt="0"/>
      <dgm:spPr/>
    </dgm:pt>
    <dgm:pt modelId="{21842CD1-DEBF-4B79-A03F-E4CABCD9B940}" type="pres">
      <dgm:prSet presAssocID="{205DDD64-D36A-4B91-A02A-42E44F7805E2}" presName="Name35" presStyleLbl="parChTrans1D4" presStyleIdx="0" presStyleCnt="4"/>
      <dgm:spPr/>
      <dgm:t>
        <a:bodyPr/>
        <a:lstStyle/>
        <a:p>
          <a:endParaRPr lang="en-US"/>
        </a:p>
      </dgm:t>
    </dgm:pt>
    <dgm:pt modelId="{61F69DA5-3789-4788-B1FB-82EC107B4B05}" type="pres">
      <dgm:prSet presAssocID="{E0391FF9-4DC8-4765-863C-949E9921EE49}" presName="hierRoot2" presStyleCnt="0">
        <dgm:presLayoutVars>
          <dgm:hierBranch val="init"/>
        </dgm:presLayoutVars>
      </dgm:prSet>
      <dgm:spPr/>
    </dgm:pt>
    <dgm:pt modelId="{A126B73F-BE37-4B24-B3E7-50C9D6098228}" type="pres">
      <dgm:prSet presAssocID="{E0391FF9-4DC8-4765-863C-949E9921EE49}" presName="rootComposite" presStyleCnt="0"/>
      <dgm:spPr/>
    </dgm:pt>
    <dgm:pt modelId="{FC46E320-3342-473F-A1D3-C1308A477085}" type="pres">
      <dgm:prSet presAssocID="{E0391FF9-4DC8-4765-863C-949E9921EE49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00B5C-E1DA-4265-A6D2-1B3F32D1F2AF}" type="pres">
      <dgm:prSet presAssocID="{E0391FF9-4DC8-4765-863C-949E9921EE49}" presName="rootConnector" presStyleLbl="node4" presStyleIdx="0" presStyleCnt="4"/>
      <dgm:spPr/>
      <dgm:t>
        <a:bodyPr/>
        <a:lstStyle/>
        <a:p>
          <a:endParaRPr lang="en-US"/>
        </a:p>
      </dgm:t>
    </dgm:pt>
    <dgm:pt modelId="{69F73EBE-3897-4789-8971-72C5B69ED9C7}" type="pres">
      <dgm:prSet presAssocID="{E0391FF9-4DC8-4765-863C-949E9921EE49}" presName="hierChild4" presStyleCnt="0"/>
      <dgm:spPr/>
    </dgm:pt>
    <dgm:pt modelId="{FA3770DE-CCD0-4F23-9D12-F92FA790227E}" type="pres">
      <dgm:prSet presAssocID="{E0391FF9-4DC8-4765-863C-949E9921EE49}" presName="hierChild5" presStyleCnt="0"/>
      <dgm:spPr/>
    </dgm:pt>
    <dgm:pt modelId="{34F19313-B642-4442-8F80-985854F1EA5C}" type="pres">
      <dgm:prSet presAssocID="{243BC7AD-E3A9-45CC-8C03-8EBA56A5AA9D}" presName="Name35" presStyleLbl="parChTrans1D4" presStyleIdx="1" presStyleCnt="4"/>
      <dgm:spPr/>
      <dgm:t>
        <a:bodyPr/>
        <a:lstStyle/>
        <a:p>
          <a:endParaRPr lang="en-US"/>
        </a:p>
      </dgm:t>
    </dgm:pt>
    <dgm:pt modelId="{FCC124DF-DCB1-4496-BCA4-D240E5DE89A4}" type="pres">
      <dgm:prSet presAssocID="{E9528036-FB67-44B7-826E-60D31A3B5902}" presName="hierRoot2" presStyleCnt="0">
        <dgm:presLayoutVars>
          <dgm:hierBranch val="init"/>
        </dgm:presLayoutVars>
      </dgm:prSet>
      <dgm:spPr/>
    </dgm:pt>
    <dgm:pt modelId="{E567E1BF-DCDA-4B88-A874-5594DD970E21}" type="pres">
      <dgm:prSet presAssocID="{E9528036-FB67-44B7-826E-60D31A3B5902}" presName="rootComposite" presStyleCnt="0"/>
      <dgm:spPr/>
    </dgm:pt>
    <dgm:pt modelId="{3711ADB5-56C0-4957-8465-B5F3B0EDD967}" type="pres">
      <dgm:prSet presAssocID="{E9528036-FB67-44B7-826E-60D31A3B5902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CC0B3-EC4E-452F-A7B5-E1E4DD8062EB}" type="pres">
      <dgm:prSet presAssocID="{E9528036-FB67-44B7-826E-60D31A3B5902}" presName="rootConnector" presStyleLbl="node4" presStyleIdx="1" presStyleCnt="4"/>
      <dgm:spPr/>
      <dgm:t>
        <a:bodyPr/>
        <a:lstStyle/>
        <a:p>
          <a:endParaRPr lang="en-US"/>
        </a:p>
      </dgm:t>
    </dgm:pt>
    <dgm:pt modelId="{40BB238A-8F4C-4932-8631-2C8F1150F435}" type="pres">
      <dgm:prSet presAssocID="{E9528036-FB67-44B7-826E-60D31A3B5902}" presName="hierChild4" presStyleCnt="0"/>
      <dgm:spPr/>
    </dgm:pt>
    <dgm:pt modelId="{538EF79B-EE56-437D-96FB-1A46150576E4}" type="pres">
      <dgm:prSet presAssocID="{E9528036-FB67-44B7-826E-60D31A3B5902}" presName="hierChild5" presStyleCnt="0"/>
      <dgm:spPr/>
    </dgm:pt>
    <dgm:pt modelId="{D2A9E919-5B49-4304-8278-38FA8CF48F02}" type="pres">
      <dgm:prSet presAssocID="{C0C3B2F2-B659-4CD4-B445-513AD75B0923}" presName="hierChild5" presStyleCnt="0"/>
      <dgm:spPr/>
    </dgm:pt>
    <dgm:pt modelId="{21138010-7E99-4575-A601-F5EE1854649C}" type="pres">
      <dgm:prSet presAssocID="{DC191CC7-1D58-44A8-A1CC-C3D6AFC8BCFC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C2D650-0626-4E6A-A918-6DD88B03F4E4}" type="pres">
      <dgm:prSet presAssocID="{4962ED95-5189-4B93-AE27-1D358E3E4C6E}" presName="hierRoot2" presStyleCnt="0">
        <dgm:presLayoutVars>
          <dgm:hierBranch/>
        </dgm:presLayoutVars>
      </dgm:prSet>
      <dgm:spPr/>
    </dgm:pt>
    <dgm:pt modelId="{116360A0-61A2-47EC-A26C-2B1FD7883889}" type="pres">
      <dgm:prSet presAssocID="{4962ED95-5189-4B93-AE27-1D358E3E4C6E}" presName="rootComposite" presStyleCnt="0"/>
      <dgm:spPr/>
    </dgm:pt>
    <dgm:pt modelId="{FFA7BA04-7BBF-4FD7-876C-55BDB17982CC}" type="pres">
      <dgm:prSet presAssocID="{4962ED95-5189-4B93-AE27-1D358E3E4C6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52D55-F1A9-43A2-A8E8-7C3F2ED57E7F}" type="pres">
      <dgm:prSet presAssocID="{4962ED95-5189-4B93-AE27-1D358E3E4C6E}" presName="rootConnector" presStyleLbl="node3" presStyleIdx="1" presStyleCnt="6"/>
      <dgm:spPr/>
      <dgm:t>
        <a:bodyPr/>
        <a:lstStyle/>
        <a:p>
          <a:endParaRPr lang="en-US"/>
        </a:p>
      </dgm:t>
    </dgm:pt>
    <dgm:pt modelId="{7C9726DB-29E4-4468-9135-B221FD32EA29}" type="pres">
      <dgm:prSet presAssocID="{4962ED95-5189-4B93-AE27-1D358E3E4C6E}" presName="hierChild4" presStyleCnt="0"/>
      <dgm:spPr/>
    </dgm:pt>
    <dgm:pt modelId="{9062609F-A089-4DB6-AA69-8BC458540DF3}" type="pres">
      <dgm:prSet presAssocID="{22D3DB2B-B720-4FB2-9ECA-2A154D6F046C}" presName="Name35" presStyleLbl="parChTrans1D4" presStyleIdx="2" presStyleCnt="4"/>
      <dgm:spPr/>
      <dgm:t>
        <a:bodyPr/>
        <a:lstStyle/>
        <a:p>
          <a:endParaRPr lang="en-US"/>
        </a:p>
      </dgm:t>
    </dgm:pt>
    <dgm:pt modelId="{E1E94D30-312A-4C7D-BC01-CF93E111D293}" type="pres">
      <dgm:prSet presAssocID="{8EE77588-A2BD-48A0-8C5E-423333E3BE17}" presName="hierRoot2" presStyleCnt="0">
        <dgm:presLayoutVars>
          <dgm:hierBranch val="init"/>
        </dgm:presLayoutVars>
      </dgm:prSet>
      <dgm:spPr/>
    </dgm:pt>
    <dgm:pt modelId="{40DC6F6D-E417-4342-BB62-C1A65E44CA7D}" type="pres">
      <dgm:prSet presAssocID="{8EE77588-A2BD-48A0-8C5E-423333E3BE17}" presName="rootComposite" presStyleCnt="0"/>
      <dgm:spPr/>
    </dgm:pt>
    <dgm:pt modelId="{0545150D-2AB7-49B9-B2A3-C2D7E00E1330}" type="pres">
      <dgm:prSet presAssocID="{8EE77588-A2BD-48A0-8C5E-423333E3BE1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086D9-BC20-4E2E-ACBA-B374735155BC}" type="pres">
      <dgm:prSet presAssocID="{8EE77588-A2BD-48A0-8C5E-423333E3BE17}" presName="rootConnector" presStyleLbl="node4" presStyleIdx="2" presStyleCnt="4"/>
      <dgm:spPr/>
      <dgm:t>
        <a:bodyPr/>
        <a:lstStyle/>
        <a:p>
          <a:endParaRPr lang="en-US"/>
        </a:p>
      </dgm:t>
    </dgm:pt>
    <dgm:pt modelId="{F748EFDB-BB20-456C-89A9-21C05656FDAE}" type="pres">
      <dgm:prSet presAssocID="{8EE77588-A2BD-48A0-8C5E-423333E3BE17}" presName="hierChild4" presStyleCnt="0"/>
      <dgm:spPr/>
    </dgm:pt>
    <dgm:pt modelId="{1FFD77F4-271B-4369-BC45-6A22C075A9F7}" type="pres">
      <dgm:prSet presAssocID="{8EE77588-A2BD-48A0-8C5E-423333E3BE17}" presName="hierChild5" presStyleCnt="0"/>
      <dgm:spPr/>
    </dgm:pt>
    <dgm:pt modelId="{A510D4A6-5771-4C2A-9B82-26E9EA931CF3}" type="pres">
      <dgm:prSet presAssocID="{DD2064BD-E91A-4925-AE30-0826493FFC8C}" presName="Name35" presStyleLbl="parChTrans1D4" presStyleIdx="3" presStyleCnt="4"/>
      <dgm:spPr/>
      <dgm:t>
        <a:bodyPr/>
        <a:lstStyle/>
        <a:p>
          <a:endParaRPr lang="en-US"/>
        </a:p>
      </dgm:t>
    </dgm:pt>
    <dgm:pt modelId="{EF92F7E8-E1E9-4814-8108-B50B8EEECD73}" type="pres">
      <dgm:prSet presAssocID="{74E87541-0E31-4891-9D2D-7DEC7AF98C5B}" presName="hierRoot2" presStyleCnt="0">
        <dgm:presLayoutVars>
          <dgm:hierBranch val="init"/>
        </dgm:presLayoutVars>
      </dgm:prSet>
      <dgm:spPr/>
    </dgm:pt>
    <dgm:pt modelId="{14EDFDD7-7170-493F-A940-00B14B32BCD3}" type="pres">
      <dgm:prSet presAssocID="{74E87541-0E31-4891-9D2D-7DEC7AF98C5B}" presName="rootComposite" presStyleCnt="0"/>
      <dgm:spPr/>
    </dgm:pt>
    <dgm:pt modelId="{34803EC4-70F4-40B1-A485-CA1B96C3386F}" type="pres">
      <dgm:prSet presAssocID="{74E87541-0E31-4891-9D2D-7DEC7AF98C5B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A93D4-E841-4572-A8FE-BD4E34FD949A}" type="pres">
      <dgm:prSet presAssocID="{74E87541-0E31-4891-9D2D-7DEC7AF98C5B}" presName="rootConnector" presStyleLbl="node4" presStyleIdx="3" presStyleCnt="4"/>
      <dgm:spPr/>
      <dgm:t>
        <a:bodyPr/>
        <a:lstStyle/>
        <a:p>
          <a:endParaRPr lang="en-US"/>
        </a:p>
      </dgm:t>
    </dgm:pt>
    <dgm:pt modelId="{15EA3B29-0A36-4E9F-B0CF-7CB618044777}" type="pres">
      <dgm:prSet presAssocID="{74E87541-0E31-4891-9D2D-7DEC7AF98C5B}" presName="hierChild4" presStyleCnt="0"/>
      <dgm:spPr/>
    </dgm:pt>
    <dgm:pt modelId="{A78CB101-65E6-45AA-8D33-C4A4A8567577}" type="pres">
      <dgm:prSet presAssocID="{74E87541-0E31-4891-9D2D-7DEC7AF98C5B}" presName="hierChild5" presStyleCnt="0"/>
      <dgm:spPr/>
    </dgm:pt>
    <dgm:pt modelId="{93E76451-7F39-47A3-B06C-8A42B36F68C7}" type="pres">
      <dgm:prSet presAssocID="{4962ED95-5189-4B93-AE27-1D358E3E4C6E}" presName="hierChild5" presStyleCnt="0"/>
      <dgm:spPr/>
    </dgm:pt>
    <dgm:pt modelId="{62F2D372-B3DE-4F65-93FD-4BF57C24991C}" type="pres">
      <dgm:prSet presAssocID="{5D892480-2111-470E-A9E5-A758CCCC41D7}" presName="hierChild5" presStyleCnt="0"/>
      <dgm:spPr/>
    </dgm:pt>
    <dgm:pt modelId="{90B0A7DA-CD69-4066-9AA5-5299361A29B6}" type="pres">
      <dgm:prSet presAssocID="{641539A3-7160-417E-A034-C479AA1A1BC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53695B7-9893-4469-B8D0-BFB13B6AF204}" type="pres">
      <dgm:prSet presAssocID="{55C4AE5F-BC03-446F-A7D6-B3BF909B8628}" presName="hierRoot2" presStyleCnt="0">
        <dgm:presLayoutVars>
          <dgm:hierBranch val="init"/>
        </dgm:presLayoutVars>
      </dgm:prSet>
      <dgm:spPr/>
    </dgm:pt>
    <dgm:pt modelId="{137F7ED4-AAE5-43E1-8606-9F172111B813}" type="pres">
      <dgm:prSet presAssocID="{55C4AE5F-BC03-446F-A7D6-B3BF909B8628}" presName="rootComposite" presStyleCnt="0"/>
      <dgm:spPr/>
    </dgm:pt>
    <dgm:pt modelId="{0C9576CE-7324-464D-ABC7-8BF130E078AE}" type="pres">
      <dgm:prSet presAssocID="{55C4AE5F-BC03-446F-A7D6-B3BF909B862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A04B38-6533-492F-B7C0-12BC3DFB9F11}" type="pres">
      <dgm:prSet presAssocID="{55C4AE5F-BC03-446F-A7D6-B3BF909B86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703F8E15-A84A-42B6-988F-3F1277EB4A94}" type="pres">
      <dgm:prSet presAssocID="{55C4AE5F-BC03-446F-A7D6-B3BF909B8628}" presName="hierChild4" presStyleCnt="0"/>
      <dgm:spPr/>
    </dgm:pt>
    <dgm:pt modelId="{1F8B16A0-4B8D-4835-80BA-3CDDBC5CA0A1}" type="pres">
      <dgm:prSet presAssocID="{B351BB66-431B-46A0-8EDE-DC03A935851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C9AC379-C105-4942-9BFE-44F4818C51A7}" type="pres">
      <dgm:prSet presAssocID="{2244C058-31F9-4B0F-BB70-3B012F81EFCC}" presName="hierRoot2" presStyleCnt="0">
        <dgm:presLayoutVars>
          <dgm:hierBranch val="init"/>
        </dgm:presLayoutVars>
      </dgm:prSet>
      <dgm:spPr/>
    </dgm:pt>
    <dgm:pt modelId="{837B7EC2-F2B4-4E26-9D9A-54B7D6E1A2E8}" type="pres">
      <dgm:prSet presAssocID="{2244C058-31F9-4B0F-BB70-3B012F81EFCC}" presName="rootComposite" presStyleCnt="0"/>
      <dgm:spPr/>
    </dgm:pt>
    <dgm:pt modelId="{C293DC7A-4B8A-4D4C-954A-2EDE549DC992}" type="pres">
      <dgm:prSet presAssocID="{2244C058-31F9-4B0F-BB70-3B012F81EFCC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C400F-4120-4056-B16C-1904BBAC9EB5}" type="pres">
      <dgm:prSet presAssocID="{2244C058-31F9-4B0F-BB70-3B012F81EFCC}" presName="rootConnector" presStyleLbl="node3" presStyleIdx="2" presStyleCnt="6"/>
      <dgm:spPr/>
      <dgm:t>
        <a:bodyPr/>
        <a:lstStyle/>
        <a:p>
          <a:endParaRPr lang="en-US"/>
        </a:p>
      </dgm:t>
    </dgm:pt>
    <dgm:pt modelId="{12F1E9A3-B02C-4C95-AD65-38466F212D3D}" type="pres">
      <dgm:prSet presAssocID="{2244C058-31F9-4B0F-BB70-3B012F81EFCC}" presName="hierChild4" presStyleCnt="0"/>
      <dgm:spPr/>
    </dgm:pt>
    <dgm:pt modelId="{9C169353-78A5-4882-A817-6ECCCA0C9E64}" type="pres">
      <dgm:prSet presAssocID="{2244C058-31F9-4B0F-BB70-3B012F81EFCC}" presName="hierChild5" presStyleCnt="0"/>
      <dgm:spPr/>
    </dgm:pt>
    <dgm:pt modelId="{EE774071-5899-416C-9A52-2AB7C02FF590}" type="pres">
      <dgm:prSet presAssocID="{15319E54-3CA0-428F-B663-B723FCB31B1E}" presName="Name37" presStyleLbl="parChTrans1D3" presStyleIdx="3" presStyleCnt="6"/>
      <dgm:spPr/>
      <dgm:t>
        <a:bodyPr/>
        <a:lstStyle/>
        <a:p>
          <a:endParaRPr lang="en-US"/>
        </a:p>
      </dgm:t>
    </dgm:pt>
    <dgm:pt modelId="{766F9166-7216-4B14-BC29-EE55CE244ADE}" type="pres">
      <dgm:prSet presAssocID="{AB479E4D-3D0D-4ACB-8160-E00B32997927}" presName="hierRoot2" presStyleCnt="0">
        <dgm:presLayoutVars>
          <dgm:hierBranch val="init"/>
        </dgm:presLayoutVars>
      </dgm:prSet>
      <dgm:spPr/>
    </dgm:pt>
    <dgm:pt modelId="{C112E0CA-4294-4AFD-B47D-AB9AE8AC2DCA}" type="pres">
      <dgm:prSet presAssocID="{AB479E4D-3D0D-4ACB-8160-E00B32997927}" presName="rootComposite" presStyleCnt="0"/>
      <dgm:spPr/>
    </dgm:pt>
    <dgm:pt modelId="{57977005-7250-4970-9F30-58E18A9FEE91}" type="pres">
      <dgm:prSet presAssocID="{AB479E4D-3D0D-4ACB-8160-E00B3299792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98C47-D83A-4F6B-A7AF-ABD8548AEFF4}" type="pres">
      <dgm:prSet presAssocID="{AB479E4D-3D0D-4ACB-8160-E00B32997927}" presName="rootConnector" presStyleLbl="node3" presStyleIdx="3" presStyleCnt="6"/>
      <dgm:spPr/>
      <dgm:t>
        <a:bodyPr/>
        <a:lstStyle/>
        <a:p>
          <a:endParaRPr lang="en-US"/>
        </a:p>
      </dgm:t>
    </dgm:pt>
    <dgm:pt modelId="{9A074EFF-10DC-42E6-BE40-CA0FCC7A6660}" type="pres">
      <dgm:prSet presAssocID="{AB479E4D-3D0D-4ACB-8160-E00B32997927}" presName="hierChild4" presStyleCnt="0"/>
      <dgm:spPr/>
    </dgm:pt>
    <dgm:pt modelId="{33223ACC-E9A9-4DE7-9BEF-F44894A957C4}" type="pres">
      <dgm:prSet presAssocID="{AB479E4D-3D0D-4ACB-8160-E00B32997927}" presName="hierChild5" presStyleCnt="0"/>
      <dgm:spPr/>
    </dgm:pt>
    <dgm:pt modelId="{3F556203-9B3D-480F-89D5-74495B8652F2}" type="pres">
      <dgm:prSet presAssocID="{55C4AE5F-BC03-446F-A7D6-B3BF909B8628}" presName="hierChild5" presStyleCnt="0"/>
      <dgm:spPr/>
    </dgm:pt>
    <dgm:pt modelId="{03F67997-E206-41DB-B279-054262D1EA83}" type="pres">
      <dgm:prSet presAssocID="{C4F37020-485D-4220-B399-48D104F3DF0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267FE76-616D-466E-AFCB-8AA1D7AA5D75}" type="pres">
      <dgm:prSet presAssocID="{FF77E456-CAD1-4D84-8102-E63CE5D68B79}" presName="hierRoot2" presStyleCnt="0">
        <dgm:presLayoutVars>
          <dgm:hierBranch val="init"/>
        </dgm:presLayoutVars>
      </dgm:prSet>
      <dgm:spPr/>
    </dgm:pt>
    <dgm:pt modelId="{C73A5C49-A4AF-4889-A282-A2132CA269E8}" type="pres">
      <dgm:prSet presAssocID="{FF77E456-CAD1-4D84-8102-E63CE5D68B79}" presName="rootComposite" presStyleCnt="0"/>
      <dgm:spPr/>
    </dgm:pt>
    <dgm:pt modelId="{289EB856-94EF-4DE1-B8BD-967E2D5F651B}" type="pres">
      <dgm:prSet presAssocID="{FF77E456-CAD1-4D84-8102-E63CE5D68B7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FF426D-4C1C-43C4-8D43-7C56CB29A28E}" type="pres">
      <dgm:prSet presAssocID="{FF77E456-CAD1-4D84-8102-E63CE5D68B79}" presName="rootConnector" presStyleLbl="node2" presStyleIdx="2" presStyleCnt="3"/>
      <dgm:spPr/>
      <dgm:t>
        <a:bodyPr/>
        <a:lstStyle/>
        <a:p>
          <a:endParaRPr lang="en-US"/>
        </a:p>
      </dgm:t>
    </dgm:pt>
    <dgm:pt modelId="{4D9C7E2B-1687-4759-8F43-DF4BD5F33A9F}" type="pres">
      <dgm:prSet presAssocID="{FF77E456-CAD1-4D84-8102-E63CE5D68B79}" presName="hierChild4" presStyleCnt="0"/>
      <dgm:spPr/>
    </dgm:pt>
    <dgm:pt modelId="{C318C50B-D108-4E70-8868-9FF6848EB484}" type="pres">
      <dgm:prSet presAssocID="{334585BC-9154-46C1-8399-7196264492DF}" presName="Name37" presStyleLbl="parChTrans1D3" presStyleIdx="4" presStyleCnt="6"/>
      <dgm:spPr/>
      <dgm:t>
        <a:bodyPr/>
        <a:lstStyle/>
        <a:p>
          <a:endParaRPr lang="en-US"/>
        </a:p>
      </dgm:t>
    </dgm:pt>
    <dgm:pt modelId="{BB1CB4EB-BFA0-4C1D-9168-C9C4DCB5EEEE}" type="pres">
      <dgm:prSet presAssocID="{4D79C311-9BE1-422D-9898-E71A0D1A4208}" presName="hierRoot2" presStyleCnt="0">
        <dgm:presLayoutVars>
          <dgm:hierBranch val="init"/>
        </dgm:presLayoutVars>
      </dgm:prSet>
      <dgm:spPr/>
    </dgm:pt>
    <dgm:pt modelId="{6396DDB1-DC51-4275-898E-4A5656CCCEA7}" type="pres">
      <dgm:prSet presAssocID="{4D79C311-9BE1-422D-9898-E71A0D1A4208}" presName="rootComposite" presStyleCnt="0"/>
      <dgm:spPr/>
    </dgm:pt>
    <dgm:pt modelId="{F214C311-0565-4BC0-8364-EEBEDEE128AC}" type="pres">
      <dgm:prSet presAssocID="{4D79C311-9BE1-422D-9898-E71A0D1A4208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86DCF-6F54-40D3-AC4A-71C291E7457B}" type="pres">
      <dgm:prSet presAssocID="{4D79C311-9BE1-422D-9898-E71A0D1A4208}" presName="rootConnector" presStyleLbl="node3" presStyleIdx="4" presStyleCnt="6"/>
      <dgm:spPr/>
      <dgm:t>
        <a:bodyPr/>
        <a:lstStyle/>
        <a:p>
          <a:endParaRPr lang="en-US"/>
        </a:p>
      </dgm:t>
    </dgm:pt>
    <dgm:pt modelId="{50D60D76-578F-4D49-A185-30DD3439784D}" type="pres">
      <dgm:prSet presAssocID="{4D79C311-9BE1-422D-9898-E71A0D1A4208}" presName="hierChild4" presStyleCnt="0"/>
      <dgm:spPr/>
    </dgm:pt>
    <dgm:pt modelId="{47F38008-DE0E-401D-9799-F733C12FF608}" type="pres">
      <dgm:prSet presAssocID="{4D79C311-9BE1-422D-9898-E71A0D1A4208}" presName="hierChild5" presStyleCnt="0"/>
      <dgm:spPr/>
    </dgm:pt>
    <dgm:pt modelId="{3F1AEF62-8058-4521-8B83-9E6D7A6E9DAE}" type="pres">
      <dgm:prSet presAssocID="{E8910A07-75CF-4BC3-BA93-E43CBE7DFD5A}" presName="Name37" presStyleLbl="parChTrans1D3" presStyleIdx="5" presStyleCnt="6"/>
      <dgm:spPr/>
      <dgm:t>
        <a:bodyPr/>
        <a:lstStyle/>
        <a:p>
          <a:endParaRPr lang="en-US"/>
        </a:p>
      </dgm:t>
    </dgm:pt>
    <dgm:pt modelId="{A65EAC27-D512-480D-995D-CD4B04012BEF}" type="pres">
      <dgm:prSet presAssocID="{E99EFC4B-556A-4C40-91CC-6366C35F1FC1}" presName="hierRoot2" presStyleCnt="0">
        <dgm:presLayoutVars>
          <dgm:hierBranch val="init"/>
        </dgm:presLayoutVars>
      </dgm:prSet>
      <dgm:spPr/>
    </dgm:pt>
    <dgm:pt modelId="{BB616D69-21D1-4844-A2AD-7015951CF54C}" type="pres">
      <dgm:prSet presAssocID="{E99EFC4B-556A-4C40-91CC-6366C35F1FC1}" presName="rootComposite" presStyleCnt="0"/>
      <dgm:spPr/>
    </dgm:pt>
    <dgm:pt modelId="{80EECC22-B1DE-4E10-A195-7EB7A530A09B}" type="pres">
      <dgm:prSet presAssocID="{E99EFC4B-556A-4C40-91CC-6366C35F1FC1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89DFD8-F73B-4B04-9979-5BBA98DB803A}" type="pres">
      <dgm:prSet presAssocID="{E99EFC4B-556A-4C40-91CC-6366C35F1FC1}" presName="rootConnector" presStyleLbl="node3" presStyleIdx="5" presStyleCnt="6"/>
      <dgm:spPr/>
      <dgm:t>
        <a:bodyPr/>
        <a:lstStyle/>
        <a:p>
          <a:endParaRPr lang="en-US"/>
        </a:p>
      </dgm:t>
    </dgm:pt>
    <dgm:pt modelId="{E124CCA8-6D38-4474-8B81-BAA4C2EED4D1}" type="pres">
      <dgm:prSet presAssocID="{E99EFC4B-556A-4C40-91CC-6366C35F1FC1}" presName="hierChild4" presStyleCnt="0"/>
      <dgm:spPr/>
    </dgm:pt>
    <dgm:pt modelId="{843B318C-4F7C-455A-BD36-1AD326339BEB}" type="pres">
      <dgm:prSet presAssocID="{E99EFC4B-556A-4C40-91CC-6366C35F1FC1}" presName="hierChild5" presStyleCnt="0"/>
      <dgm:spPr/>
    </dgm:pt>
    <dgm:pt modelId="{8D6A8DE3-65A3-49B8-8DA3-63B5FBEA09BB}" type="pres">
      <dgm:prSet presAssocID="{FF77E456-CAD1-4D84-8102-E63CE5D68B79}" presName="hierChild5" presStyleCnt="0"/>
      <dgm:spPr/>
    </dgm:pt>
    <dgm:pt modelId="{F3FAD886-549E-4E84-B028-CB55B41C2391}" type="pres">
      <dgm:prSet presAssocID="{DF57B128-C664-4D02-B516-FDCC513949C9}" presName="hierChild3" presStyleCnt="0"/>
      <dgm:spPr/>
    </dgm:pt>
  </dgm:ptLst>
  <dgm:cxnLst>
    <dgm:cxn modelId="{7AF5A65A-5F9E-495D-B05F-0DDC784858F4}" type="presOf" srcId="{5D892480-2111-470E-A9E5-A758CCCC41D7}" destId="{7A50A012-E5E3-483C-AEFC-35A2EC124F8F}" srcOrd="0" destOrd="0" presId="urn:microsoft.com/office/officeart/2005/8/layout/orgChart1"/>
    <dgm:cxn modelId="{5DC43240-9464-4DBD-87D4-C7EC473763F3}" type="presOf" srcId="{AB479E4D-3D0D-4ACB-8160-E00B32997927}" destId="{57977005-7250-4970-9F30-58E18A9FEE91}" srcOrd="0" destOrd="0" presId="urn:microsoft.com/office/officeart/2005/8/layout/orgChart1"/>
    <dgm:cxn modelId="{AACAB246-FD36-43C3-AC87-47C965D71218}" type="presOf" srcId="{FF77E456-CAD1-4D84-8102-E63CE5D68B79}" destId="{289EB856-94EF-4DE1-B8BD-967E2D5F651B}" srcOrd="0" destOrd="0" presId="urn:microsoft.com/office/officeart/2005/8/layout/orgChart1"/>
    <dgm:cxn modelId="{9F355397-60C7-49CD-9A38-A3AB9974C1C8}" type="presOf" srcId="{B351BB66-431B-46A0-8EDE-DC03A9358512}" destId="{1F8B16A0-4B8D-4835-80BA-3CDDBC5CA0A1}" srcOrd="0" destOrd="0" presId="urn:microsoft.com/office/officeart/2005/8/layout/orgChart1"/>
    <dgm:cxn modelId="{457AD1B3-3F55-4F11-B286-9AB1E4D9718D}" type="presOf" srcId="{FF77E456-CAD1-4D84-8102-E63CE5D68B79}" destId="{D4FF426D-4C1C-43C4-8D43-7C56CB29A28E}" srcOrd="1" destOrd="0" presId="urn:microsoft.com/office/officeart/2005/8/layout/orgChart1"/>
    <dgm:cxn modelId="{8AE939A4-E7A4-48A5-B45C-2AFCA0C2DB68}" srcId="{4962ED95-5189-4B93-AE27-1D358E3E4C6E}" destId="{74E87541-0E31-4891-9D2D-7DEC7AF98C5B}" srcOrd="1" destOrd="0" parTransId="{DD2064BD-E91A-4925-AE30-0826493FFC8C}" sibTransId="{64E9DD3D-7EAD-45CB-B1FE-55F96F8C0495}"/>
    <dgm:cxn modelId="{ED7C161A-D0EC-49E4-B7D4-919F00A939D0}" type="presOf" srcId="{DF57B128-C664-4D02-B516-FDCC513949C9}" destId="{503816A1-AA7C-4720-A99A-25640966AA1A}" srcOrd="1" destOrd="0" presId="urn:microsoft.com/office/officeart/2005/8/layout/orgChart1"/>
    <dgm:cxn modelId="{FACEC92F-054B-467B-8709-1C4E9069C335}" type="presOf" srcId="{E99EFC4B-556A-4C40-91CC-6366C35F1FC1}" destId="{6389DFD8-F73B-4B04-9979-5BBA98DB803A}" srcOrd="1" destOrd="0" presId="urn:microsoft.com/office/officeart/2005/8/layout/orgChart1"/>
    <dgm:cxn modelId="{53E1535A-F0D6-4585-B6D4-2892EF567DF3}" srcId="{55C4AE5F-BC03-446F-A7D6-B3BF909B8628}" destId="{2244C058-31F9-4B0F-BB70-3B012F81EFCC}" srcOrd="0" destOrd="0" parTransId="{B351BB66-431B-46A0-8EDE-DC03A9358512}" sibTransId="{6D1F3546-C4D7-4B55-82E3-AAFAEC122ABB}"/>
    <dgm:cxn modelId="{789CD48C-6871-4C7A-BCEA-1D18C59566D9}" srcId="{5D892480-2111-470E-A9E5-A758CCCC41D7}" destId="{C0C3B2F2-B659-4CD4-B445-513AD75B0923}" srcOrd="0" destOrd="0" parTransId="{9D65F840-5277-486D-AFA1-814284C1C35C}" sibTransId="{100090DC-A67E-490B-AE4E-5B0ED5B38027}"/>
    <dgm:cxn modelId="{2F2FB90D-8CDA-4CA3-B8EE-1CCAD25B983F}" type="presOf" srcId="{22D3DB2B-B720-4FB2-9ECA-2A154D6F046C}" destId="{9062609F-A089-4DB6-AA69-8BC458540DF3}" srcOrd="0" destOrd="0" presId="urn:microsoft.com/office/officeart/2005/8/layout/orgChart1"/>
    <dgm:cxn modelId="{AE7A4D64-3E8F-4E5A-9F56-8BDE8F33514A}" type="presOf" srcId="{4962ED95-5189-4B93-AE27-1D358E3E4C6E}" destId="{B6552D55-F1A9-43A2-A8E8-7C3F2ED57E7F}" srcOrd="1" destOrd="0" presId="urn:microsoft.com/office/officeart/2005/8/layout/orgChart1"/>
    <dgm:cxn modelId="{EF10FFCC-03D6-4B17-9D3B-64BF369EC2F7}" srcId="{55C4AE5F-BC03-446F-A7D6-B3BF909B8628}" destId="{AB479E4D-3D0D-4ACB-8160-E00B32997927}" srcOrd="1" destOrd="0" parTransId="{15319E54-3CA0-428F-B663-B723FCB31B1E}" sibTransId="{8A8AFD9D-596E-45EE-8C61-A95FF9E1E2B2}"/>
    <dgm:cxn modelId="{88E2E0A2-7259-460F-87AC-5B5B99463F35}" type="presOf" srcId="{4D79C311-9BE1-422D-9898-E71A0D1A4208}" destId="{F214C311-0565-4BC0-8364-EEBEDEE128AC}" srcOrd="0" destOrd="0" presId="urn:microsoft.com/office/officeart/2005/8/layout/orgChart1"/>
    <dgm:cxn modelId="{7F09BC1E-94ED-4B77-8B8B-431CDDE2DBAC}" type="presOf" srcId="{E9528036-FB67-44B7-826E-60D31A3B5902}" destId="{3711ADB5-56C0-4957-8465-B5F3B0EDD967}" srcOrd="0" destOrd="0" presId="urn:microsoft.com/office/officeart/2005/8/layout/orgChart1"/>
    <dgm:cxn modelId="{F261D525-3A88-4B5F-B325-4F22B1FAA191}" srcId="{C0C3B2F2-B659-4CD4-B445-513AD75B0923}" destId="{E9528036-FB67-44B7-826E-60D31A3B5902}" srcOrd="1" destOrd="0" parTransId="{243BC7AD-E3A9-45CC-8C03-8EBA56A5AA9D}" sibTransId="{22C9DB07-FF18-46F2-AB60-641E9A49441F}"/>
    <dgm:cxn modelId="{2DD249F8-0DD7-47A8-93A3-7CA441937D53}" type="presOf" srcId="{8EE77588-A2BD-48A0-8C5E-423333E3BE17}" destId="{0545150D-2AB7-49B9-B2A3-C2D7E00E1330}" srcOrd="0" destOrd="0" presId="urn:microsoft.com/office/officeart/2005/8/layout/orgChart1"/>
    <dgm:cxn modelId="{8ABF8939-75C7-4049-BB0B-C700BB9F8575}" type="presOf" srcId="{DF57B128-C664-4D02-B516-FDCC513949C9}" destId="{349BCB94-383C-4BE0-8532-DFD247920B86}" srcOrd="0" destOrd="0" presId="urn:microsoft.com/office/officeart/2005/8/layout/orgChart1"/>
    <dgm:cxn modelId="{7FC9B208-8D3E-4B35-A1D8-3D73C6671D27}" type="presOf" srcId="{55C4AE5F-BC03-446F-A7D6-B3BF909B8628}" destId="{0C9576CE-7324-464D-ABC7-8BF130E078AE}" srcOrd="0" destOrd="0" presId="urn:microsoft.com/office/officeart/2005/8/layout/orgChart1"/>
    <dgm:cxn modelId="{E75E1B0C-5AE0-41B6-8D4F-E16DA4D9A4A0}" srcId="{4962ED95-5189-4B93-AE27-1D358E3E4C6E}" destId="{8EE77588-A2BD-48A0-8C5E-423333E3BE17}" srcOrd="0" destOrd="0" parTransId="{22D3DB2B-B720-4FB2-9ECA-2A154D6F046C}" sibTransId="{434206E1-7882-48D3-922E-2BDC471007FC}"/>
    <dgm:cxn modelId="{C4B0AB92-E7DD-4FE4-8066-423CC6EEB680}" srcId="{FF77E456-CAD1-4D84-8102-E63CE5D68B79}" destId="{4D79C311-9BE1-422D-9898-E71A0D1A4208}" srcOrd="0" destOrd="0" parTransId="{334585BC-9154-46C1-8399-7196264492DF}" sibTransId="{799BDEF0-797A-47CF-9E76-DC34E57E0695}"/>
    <dgm:cxn modelId="{462E2903-4955-48BC-B98D-2AFCCD84EC3F}" type="presOf" srcId="{8EE77588-A2BD-48A0-8C5E-423333E3BE17}" destId="{390086D9-BC20-4E2E-ACBA-B374735155BC}" srcOrd="1" destOrd="0" presId="urn:microsoft.com/office/officeart/2005/8/layout/orgChart1"/>
    <dgm:cxn modelId="{9C159271-616C-4C34-BAAC-9DAB99E79EBD}" type="presOf" srcId="{74E87541-0E31-4891-9D2D-7DEC7AF98C5B}" destId="{34803EC4-70F4-40B1-A485-CA1B96C3386F}" srcOrd="0" destOrd="0" presId="urn:microsoft.com/office/officeart/2005/8/layout/orgChart1"/>
    <dgm:cxn modelId="{4C576B27-281E-4F1B-ADA1-816F2CB8FFED}" type="presOf" srcId="{E99EFC4B-556A-4C40-91CC-6366C35F1FC1}" destId="{80EECC22-B1DE-4E10-A195-7EB7A530A09B}" srcOrd="0" destOrd="0" presId="urn:microsoft.com/office/officeart/2005/8/layout/orgChart1"/>
    <dgm:cxn modelId="{2B556325-5DEA-4D29-896B-811EF182B52D}" type="presOf" srcId="{243BC7AD-E3A9-45CC-8C03-8EBA56A5AA9D}" destId="{34F19313-B642-4442-8F80-985854F1EA5C}" srcOrd="0" destOrd="0" presId="urn:microsoft.com/office/officeart/2005/8/layout/orgChart1"/>
    <dgm:cxn modelId="{11F3E388-C3E1-4BA6-A2AE-55EE63292BAF}" srcId="{DF57B128-C664-4D02-B516-FDCC513949C9}" destId="{55C4AE5F-BC03-446F-A7D6-B3BF909B8628}" srcOrd="1" destOrd="0" parTransId="{641539A3-7160-417E-A034-C479AA1A1BC2}" sibTransId="{0A93F713-1ECF-4A10-B9CB-D0DF566598DE}"/>
    <dgm:cxn modelId="{095F46BB-CE4E-4B46-9728-80455854E129}" srcId="{C0C3B2F2-B659-4CD4-B445-513AD75B0923}" destId="{E0391FF9-4DC8-4765-863C-949E9921EE49}" srcOrd="0" destOrd="0" parTransId="{205DDD64-D36A-4B91-A02A-42E44F7805E2}" sibTransId="{324182F7-1544-4434-AFD8-6D65BEDE772D}"/>
    <dgm:cxn modelId="{39462C78-B762-4EC8-897E-F771B42625C8}" type="presOf" srcId="{15319E54-3CA0-428F-B663-B723FCB31B1E}" destId="{EE774071-5899-416C-9A52-2AB7C02FF590}" srcOrd="0" destOrd="0" presId="urn:microsoft.com/office/officeart/2005/8/layout/orgChart1"/>
    <dgm:cxn modelId="{49B0E276-2497-408C-973B-6F38C8DD573D}" type="presOf" srcId="{E0391FF9-4DC8-4765-863C-949E9921EE49}" destId="{FC46E320-3342-473F-A1D3-C1308A477085}" srcOrd="0" destOrd="0" presId="urn:microsoft.com/office/officeart/2005/8/layout/orgChart1"/>
    <dgm:cxn modelId="{1AF86133-057C-4894-BFA0-8452CACD4133}" type="presOf" srcId="{C0C3B2F2-B659-4CD4-B445-513AD75B0923}" destId="{A944832C-8BBE-469B-B5A5-D802A53F698F}" srcOrd="1" destOrd="0" presId="urn:microsoft.com/office/officeart/2005/8/layout/orgChart1"/>
    <dgm:cxn modelId="{F4AE8EA1-C693-42CF-B5F8-AA53E99EDB51}" type="presOf" srcId="{2244C058-31F9-4B0F-BB70-3B012F81EFCC}" destId="{E75C400F-4120-4056-B16C-1904BBAC9EB5}" srcOrd="1" destOrd="0" presId="urn:microsoft.com/office/officeart/2005/8/layout/orgChart1"/>
    <dgm:cxn modelId="{FA9783B0-DD17-4007-89A9-B0A2218F0063}" srcId="{5D892480-2111-470E-A9E5-A758CCCC41D7}" destId="{4962ED95-5189-4B93-AE27-1D358E3E4C6E}" srcOrd="1" destOrd="0" parTransId="{DC191CC7-1D58-44A8-A1CC-C3D6AFC8BCFC}" sibTransId="{2FB0D750-9043-45BE-88E4-843010FBE446}"/>
    <dgm:cxn modelId="{1D08637C-5C3A-4F80-BE2A-5EE2B1F418B5}" type="presOf" srcId="{55C4AE5F-BC03-446F-A7D6-B3BF909B8628}" destId="{6CA04B38-6533-492F-B7C0-12BC3DFB9F11}" srcOrd="1" destOrd="0" presId="urn:microsoft.com/office/officeart/2005/8/layout/orgChart1"/>
    <dgm:cxn modelId="{E9DB2EC9-7E4C-40DA-8849-5E5EBAE552A8}" type="presOf" srcId="{1D5B0B57-3A9A-4549-AF9E-07903B2BDD16}" destId="{0E646F0F-9331-4DA3-9DEB-EE0F24F45BB4}" srcOrd="0" destOrd="0" presId="urn:microsoft.com/office/officeart/2005/8/layout/orgChart1"/>
    <dgm:cxn modelId="{E5D772DC-FF38-4E96-8654-F088E4FF0EED}" srcId="{FF77E456-CAD1-4D84-8102-E63CE5D68B79}" destId="{E99EFC4B-556A-4C40-91CC-6366C35F1FC1}" srcOrd="1" destOrd="0" parTransId="{E8910A07-75CF-4BC3-BA93-E43CBE7DFD5A}" sibTransId="{73234766-A437-40AB-ADED-AF1C986C8795}"/>
    <dgm:cxn modelId="{3C773904-0F18-4676-9CAF-586AD9906A25}" type="presOf" srcId="{DC191CC7-1D58-44A8-A1CC-C3D6AFC8BCFC}" destId="{21138010-7E99-4575-A601-F5EE1854649C}" srcOrd="0" destOrd="0" presId="urn:microsoft.com/office/officeart/2005/8/layout/orgChart1"/>
    <dgm:cxn modelId="{16362294-ACBF-45AB-9DED-D4980B3BD2A1}" type="presOf" srcId="{AB479E4D-3D0D-4ACB-8160-E00B32997927}" destId="{56498C47-D83A-4F6B-A7AF-ABD8548AEFF4}" srcOrd="1" destOrd="0" presId="urn:microsoft.com/office/officeart/2005/8/layout/orgChart1"/>
    <dgm:cxn modelId="{BD66B26E-8BDC-4844-8178-3EC78E25FFFE}" type="presOf" srcId="{C4F37020-485D-4220-B399-48D104F3DF0D}" destId="{03F67997-E206-41DB-B279-054262D1EA83}" srcOrd="0" destOrd="0" presId="urn:microsoft.com/office/officeart/2005/8/layout/orgChart1"/>
    <dgm:cxn modelId="{AC5287FC-D184-41F6-88C4-ED6A022A8353}" type="presOf" srcId="{DD2064BD-E91A-4925-AE30-0826493FFC8C}" destId="{A510D4A6-5771-4C2A-9B82-26E9EA931CF3}" srcOrd="0" destOrd="0" presId="urn:microsoft.com/office/officeart/2005/8/layout/orgChart1"/>
    <dgm:cxn modelId="{8C1472D0-88DC-41AB-9F46-242DF3F03269}" type="presOf" srcId="{E9528036-FB67-44B7-826E-60D31A3B5902}" destId="{EC8CC0B3-EC4E-452F-A7B5-E1E4DD8062EB}" srcOrd="1" destOrd="0" presId="urn:microsoft.com/office/officeart/2005/8/layout/orgChart1"/>
    <dgm:cxn modelId="{5170B06C-D820-4281-B35B-6BEF7F809482}" type="presOf" srcId="{5D892480-2111-470E-A9E5-A758CCCC41D7}" destId="{8F8C7C0E-539A-4A5B-AB48-BF4D61AB38AF}" srcOrd="1" destOrd="0" presId="urn:microsoft.com/office/officeart/2005/8/layout/orgChart1"/>
    <dgm:cxn modelId="{B21BEB0C-DD41-4400-A846-2AF50DF16E53}" type="presOf" srcId="{334585BC-9154-46C1-8399-7196264492DF}" destId="{C318C50B-D108-4E70-8868-9FF6848EB484}" srcOrd="0" destOrd="0" presId="urn:microsoft.com/office/officeart/2005/8/layout/orgChart1"/>
    <dgm:cxn modelId="{6C2397F9-2D6C-4835-A654-D3BF0AED862D}" type="presOf" srcId="{74E87541-0E31-4891-9D2D-7DEC7AF98C5B}" destId="{7A7A93D4-E841-4572-A8FE-BD4E34FD949A}" srcOrd="1" destOrd="0" presId="urn:microsoft.com/office/officeart/2005/8/layout/orgChart1"/>
    <dgm:cxn modelId="{86D9EAF4-1FAE-4CA9-9B1E-CCF510C6CB55}" type="presOf" srcId="{4D79C311-9BE1-422D-9898-E71A0D1A4208}" destId="{0B086DCF-6F54-40D3-AC4A-71C291E7457B}" srcOrd="1" destOrd="0" presId="urn:microsoft.com/office/officeart/2005/8/layout/orgChart1"/>
    <dgm:cxn modelId="{F8EBF6E8-FB50-4690-BC74-26941D1B036F}" type="presOf" srcId="{9D65F840-5277-486D-AFA1-814284C1C35C}" destId="{80277B79-2931-4AFE-A218-164F1D06D490}" srcOrd="0" destOrd="0" presId="urn:microsoft.com/office/officeart/2005/8/layout/orgChart1"/>
    <dgm:cxn modelId="{56F568CF-5824-49F4-8FB4-CB188E13CF26}" type="presOf" srcId="{E8910A07-75CF-4BC3-BA93-E43CBE7DFD5A}" destId="{3F1AEF62-8058-4521-8B83-9E6D7A6E9DAE}" srcOrd="0" destOrd="0" presId="urn:microsoft.com/office/officeart/2005/8/layout/orgChart1"/>
    <dgm:cxn modelId="{D94F73DD-4B68-4DEB-B91B-9DE7A6194D27}" type="presOf" srcId="{C0C3B2F2-B659-4CD4-B445-513AD75B0923}" destId="{A7CBC2B9-5B82-4ED7-85CF-F81D50F92B1E}" srcOrd="0" destOrd="0" presId="urn:microsoft.com/office/officeart/2005/8/layout/orgChart1"/>
    <dgm:cxn modelId="{C896475A-3C3E-4B45-9C12-8C6875DF7F38}" type="presOf" srcId="{4962ED95-5189-4B93-AE27-1D358E3E4C6E}" destId="{FFA7BA04-7BBF-4FD7-876C-55BDB17982CC}" srcOrd="0" destOrd="0" presId="urn:microsoft.com/office/officeart/2005/8/layout/orgChart1"/>
    <dgm:cxn modelId="{C9BE46F2-B8BF-409F-8D23-8F81497C9D2B}" type="presOf" srcId="{641539A3-7160-417E-A034-C479AA1A1BC2}" destId="{90B0A7DA-CD69-4066-9AA5-5299361A29B6}" srcOrd="0" destOrd="0" presId="urn:microsoft.com/office/officeart/2005/8/layout/orgChart1"/>
    <dgm:cxn modelId="{30DBB474-AA5A-4DF0-A754-547E1EB2AF29}" srcId="{DF57B128-C664-4D02-B516-FDCC513949C9}" destId="{5D892480-2111-470E-A9E5-A758CCCC41D7}" srcOrd="0" destOrd="0" parTransId="{1D5B0B57-3A9A-4549-AF9E-07903B2BDD16}" sibTransId="{472BB434-9D28-43CD-A9E7-CD4BC8DBCD2D}"/>
    <dgm:cxn modelId="{4EF84CA1-AA4F-4259-88A4-3C3D8C89E2C6}" srcId="{31565C81-7A9E-4F3E-B8C6-833EE1DFC1FE}" destId="{DF57B128-C664-4D02-B516-FDCC513949C9}" srcOrd="0" destOrd="0" parTransId="{EEF82F52-2EA7-4783-B4C5-68A4F5396E46}" sibTransId="{330F1A6B-B028-4231-B593-AED2AB17F422}"/>
    <dgm:cxn modelId="{EB741AB3-6B90-4004-80E1-7A8D48EEBE9B}" srcId="{DF57B128-C664-4D02-B516-FDCC513949C9}" destId="{FF77E456-CAD1-4D84-8102-E63CE5D68B79}" srcOrd="2" destOrd="0" parTransId="{C4F37020-485D-4220-B399-48D104F3DF0D}" sibTransId="{D2EDD561-5801-4216-9A2A-45666932860C}"/>
    <dgm:cxn modelId="{41DEF754-7E70-4F09-BB2D-ADB7C0ABF0FA}" type="presOf" srcId="{31565C81-7A9E-4F3E-B8C6-833EE1DFC1FE}" destId="{E58E0E8F-C4E1-4068-A15A-1E5D28D896B9}" srcOrd="0" destOrd="0" presId="urn:microsoft.com/office/officeart/2005/8/layout/orgChart1"/>
    <dgm:cxn modelId="{2E6ED995-394C-45E4-8757-A95E9D8F3EE6}" type="presOf" srcId="{2244C058-31F9-4B0F-BB70-3B012F81EFCC}" destId="{C293DC7A-4B8A-4D4C-954A-2EDE549DC992}" srcOrd="0" destOrd="0" presId="urn:microsoft.com/office/officeart/2005/8/layout/orgChart1"/>
    <dgm:cxn modelId="{CA5386E4-B7B2-44C9-A7B6-B663B0FBA270}" type="presOf" srcId="{205DDD64-D36A-4B91-A02A-42E44F7805E2}" destId="{21842CD1-DEBF-4B79-A03F-E4CABCD9B940}" srcOrd="0" destOrd="0" presId="urn:microsoft.com/office/officeart/2005/8/layout/orgChart1"/>
    <dgm:cxn modelId="{53586053-B7A9-487A-ADD0-CF382511B17D}" type="presOf" srcId="{E0391FF9-4DC8-4765-863C-949E9921EE49}" destId="{2DF00B5C-E1DA-4265-A6D2-1B3F32D1F2AF}" srcOrd="1" destOrd="0" presId="urn:microsoft.com/office/officeart/2005/8/layout/orgChart1"/>
    <dgm:cxn modelId="{0B54D63A-B028-4CBB-8A89-E00CEB9E871B}" type="presParOf" srcId="{E58E0E8F-C4E1-4068-A15A-1E5D28D896B9}" destId="{19C25A53-D642-4DE8-B490-64B8CC9C881E}" srcOrd="0" destOrd="0" presId="urn:microsoft.com/office/officeart/2005/8/layout/orgChart1"/>
    <dgm:cxn modelId="{2384E336-9AC1-4357-86E1-30DBBFC1E2AB}" type="presParOf" srcId="{19C25A53-D642-4DE8-B490-64B8CC9C881E}" destId="{0A8CFC64-86AE-478F-B715-DC1A12DF710F}" srcOrd="0" destOrd="0" presId="urn:microsoft.com/office/officeart/2005/8/layout/orgChart1"/>
    <dgm:cxn modelId="{8E60C0A6-1DD7-4CB7-8D20-2954E03961A2}" type="presParOf" srcId="{0A8CFC64-86AE-478F-B715-DC1A12DF710F}" destId="{349BCB94-383C-4BE0-8532-DFD247920B86}" srcOrd="0" destOrd="0" presId="urn:microsoft.com/office/officeart/2005/8/layout/orgChart1"/>
    <dgm:cxn modelId="{3277F53F-8AA0-43EB-AAD2-0BF602DB22F5}" type="presParOf" srcId="{0A8CFC64-86AE-478F-B715-DC1A12DF710F}" destId="{503816A1-AA7C-4720-A99A-25640966AA1A}" srcOrd="1" destOrd="0" presId="urn:microsoft.com/office/officeart/2005/8/layout/orgChart1"/>
    <dgm:cxn modelId="{04CBF80F-883B-4975-B1B4-C92EDA84D5C2}" type="presParOf" srcId="{19C25A53-D642-4DE8-B490-64B8CC9C881E}" destId="{AE4436F0-52C7-4DFD-8EE3-D8DA4A966288}" srcOrd="1" destOrd="0" presId="urn:microsoft.com/office/officeart/2005/8/layout/orgChart1"/>
    <dgm:cxn modelId="{922C2FDE-3F3B-44AB-BC13-B1E3F19BE4C0}" type="presParOf" srcId="{AE4436F0-52C7-4DFD-8EE3-D8DA4A966288}" destId="{0E646F0F-9331-4DA3-9DEB-EE0F24F45BB4}" srcOrd="0" destOrd="0" presId="urn:microsoft.com/office/officeart/2005/8/layout/orgChart1"/>
    <dgm:cxn modelId="{00A97434-0A22-4802-9A18-FAAA63B33709}" type="presParOf" srcId="{AE4436F0-52C7-4DFD-8EE3-D8DA4A966288}" destId="{7414E718-9682-4265-922F-F520A859C1C3}" srcOrd="1" destOrd="0" presId="urn:microsoft.com/office/officeart/2005/8/layout/orgChart1"/>
    <dgm:cxn modelId="{E055487E-A445-42C5-B955-1875FAC4DB21}" type="presParOf" srcId="{7414E718-9682-4265-922F-F520A859C1C3}" destId="{4EA065E2-8F17-4677-8E76-D6FBF2AD7CBA}" srcOrd="0" destOrd="0" presId="urn:microsoft.com/office/officeart/2005/8/layout/orgChart1"/>
    <dgm:cxn modelId="{0C35D91E-DAD5-42EB-8FF2-1C8C7EFAFBB1}" type="presParOf" srcId="{4EA065E2-8F17-4677-8E76-D6FBF2AD7CBA}" destId="{7A50A012-E5E3-483C-AEFC-35A2EC124F8F}" srcOrd="0" destOrd="0" presId="urn:microsoft.com/office/officeart/2005/8/layout/orgChart1"/>
    <dgm:cxn modelId="{3A488F73-5D04-410A-9685-E97ED3438E65}" type="presParOf" srcId="{4EA065E2-8F17-4677-8E76-D6FBF2AD7CBA}" destId="{8F8C7C0E-539A-4A5B-AB48-BF4D61AB38AF}" srcOrd="1" destOrd="0" presId="urn:microsoft.com/office/officeart/2005/8/layout/orgChart1"/>
    <dgm:cxn modelId="{D6B671E4-6035-4ED6-AB04-E242D27CA64B}" type="presParOf" srcId="{7414E718-9682-4265-922F-F520A859C1C3}" destId="{AED81346-3C27-42C4-9055-E8D27B9BEA53}" srcOrd="1" destOrd="0" presId="urn:microsoft.com/office/officeart/2005/8/layout/orgChart1"/>
    <dgm:cxn modelId="{EE0604FA-EB5C-43A2-967C-B22BA6C85F84}" type="presParOf" srcId="{AED81346-3C27-42C4-9055-E8D27B9BEA53}" destId="{80277B79-2931-4AFE-A218-164F1D06D490}" srcOrd="0" destOrd="0" presId="urn:microsoft.com/office/officeart/2005/8/layout/orgChart1"/>
    <dgm:cxn modelId="{17605EA4-3C56-4C02-ABEC-4B78A8367435}" type="presParOf" srcId="{AED81346-3C27-42C4-9055-E8D27B9BEA53}" destId="{9B206C21-8C5F-4519-9C3F-4C9AFC74A273}" srcOrd="1" destOrd="0" presId="urn:microsoft.com/office/officeart/2005/8/layout/orgChart1"/>
    <dgm:cxn modelId="{758147BC-EFAC-413B-BBBC-D587540F07EB}" type="presParOf" srcId="{9B206C21-8C5F-4519-9C3F-4C9AFC74A273}" destId="{F3086B9A-1A90-431E-8C08-0049527CBC75}" srcOrd="0" destOrd="0" presId="urn:microsoft.com/office/officeart/2005/8/layout/orgChart1"/>
    <dgm:cxn modelId="{DBDB2EA6-2A37-4870-AF06-A6803E29FB29}" type="presParOf" srcId="{F3086B9A-1A90-431E-8C08-0049527CBC75}" destId="{A7CBC2B9-5B82-4ED7-85CF-F81D50F92B1E}" srcOrd="0" destOrd="0" presId="urn:microsoft.com/office/officeart/2005/8/layout/orgChart1"/>
    <dgm:cxn modelId="{7E291ECC-9AA7-4612-88E4-EA6023AAF421}" type="presParOf" srcId="{F3086B9A-1A90-431E-8C08-0049527CBC75}" destId="{A944832C-8BBE-469B-B5A5-D802A53F698F}" srcOrd="1" destOrd="0" presId="urn:microsoft.com/office/officeart/2005/8/layout/orgChart1"/>
    <dgm:cxn modelId="{09F7D9FD-0958-4A1D-A806-3A437938058A}" type="presParOf" srcId="{9B206C21-8C5F-4519-9C3F-4C9AFC74A273}" destId="{2F9DE05D-9882-41B4-8659-AB2DF916D78C}" srcOrd="1" destOrd="0" presId="urn:microsoft.com/office/officeart/2005/8/layout/orgChart1"/>
    <dgm:cxn modelId="{14AFB2D4-685C-4DEA-B6F3-F08136E4FBB4}" type="presParOf" srcId="{2F9DE05D-9882-41B4-8659-AB2DF916D78C}" destId="{21842CD1-DEBF-4B79-A03F-E4CABCD9B940}" srcOrd="0" destOrd="0" presId="urn:microsoft.com/office/officeart/2005/8/layout/orgChart1"/>
    <dgm:cxn modelId="{FC193E35-36B4-4F9C-BDF6-E3419E26E4BE}" type="presParOf" srcId="{2F9DE05D-9882-41B4-8659-AB2DF916D78C}" destId="{61F69DA5-3789-4788-B1FB-82EC107B4B05}" srcOrd="1" destOrd="0" presId="urn:microsoft.com/office/officeart/2005/8/layout/orgChart1"/>
    <dgm:cxn modelId="{4FECC152-34DC-4D8C-9343-61D5236B0D0D}" type="presParOf" srcId="{61F69DA5-3789-4788-B1FB-82EC107B4B05}" destId="{A126B73F-BE37-4B24-B3E7-50C9D6098228}" srcOrd="0" destOrd="0" presId="urn:microsoft.com/office/officeart/2005/8/layout/orgChart1"/>
    <dgm:cxn modelId="{603D8E2C-7300-4FBD-85AD-684A11C9F82C}" type="presParOf" srcId="{A126B73F-BE37-4B24-B3E7-50C9D6098228}" destId="{FC46E320-3342-473F-A1D3-C1308A477085}" srcOrd="0" destOrd="0" presId="urn:microsoft.com/office/officeart/2005/8/layout/orgChart1"/>
    <dgm:cxn modelId="{49A488CE-4C48-4737-9AB4-E667AE00737C}" type="presParOf" srcId="{A126B73F-BE37-4B24-B3E7-50C9D6098228}" destId="{2DF00B5C-E1DA-4265-A6D2-1B3F32D1F2AF}" srcOrd="1" destOrd="0" presId="urn:microsoft.com/office/officeart/2005/8/layout/orgChart1"/>
    <dgm:cxn modelId="{C74B96EE-5654-496E-B078-0CF53CC4D744}" type="presParOf" srcId="{61F69DA5-3789-4788-B1FB-82EC107B4B05}" destId="{69F73EBE-3897-4789-8971-72C5B69ED9C7}" srcOrd="1" destOrd="0" presId="urn:microsoft.com/office/officeart/2005/8/layout/orgChart1"/>
    <dgm:cxn modelId="{430ECD36-2DFA-49FC-8460-53FA1DA0652E}" type="presParOf" srcId="{61F69DA5-3789-4788-B1FB-82EC107B4B05}" destId="{FA3770DE-CCD0-4F23-9D12-F92FA790227E}" srcOrd="2" destOrd="0" presId="urn:microsoft.com/office/officeart/2005/8/layout/orgChart1"/>
    <dgm:cxn modelId="{08D18D80-4536-4F0F-AF91-FD70FAF41402}" type="presParOf" srcId="{2F9DE05D-9882-41B4-8659-AB2DF916D78C}" destId="{34F19313-B642-4442-8F80-985854F1EA5C}" srcOrd="2" destOrd="0" presId="urn:microsoft.com/office/officeart/2005/8/layout/orgChart1"/>
    <dgm:cxn modelId="{3827D7C1-9DAA-4071-9F50-667F309F343B}" type="presParOf" srcId="{2F9DE05D-9882-41B4-8659-AB2DF916D78C}" destId="{FCC124DF-DCB1-4496-BCA4-D240E5DE89A4}" srcOrd="3" destOrd="0" presId="urn:microsoft.com/office/officeart/2005/8/layout/orgChart1"/>
    <dgm:cxn modelId="{0C5C52D0-9402-4E5D-B392-A79D6C4308D5}" type="presParOf" srcId="{FCC124DF-DCB1-4496-BCA4-D240E5DE89A4}" destId="{E567E1BF-DCDA-4B88-A874-5594DD970E21}" srcOrd="0" destOrd="0" presId="urn:microsoft.com/office/officeart/2005/8/layout/orgChart1"/>
    <dgm:cxn modelId="{0BC2C073-5E9F-4E4A-9FF6-BB4F60BB0DD5}" type="presParOf" srcId="{E567E1BF-DCDA-4B88-A874-5594DD970E21}" destId="{3711ADB5-56C0-4957-8465-B5F3B0EDD967}" srcOrd="0" destOrd="0" presId="urn:microsoft.com/office/officeart/2005/8/layout/orgChart1"/>
    <dgm:cxn modelId="{C79ACB4E-1091-4F6A-B4EC-C00622D766F6}" type="presParOf" srcId="{E567E1BF-DCDA-4B88-A874-5594DD970E21}" destId="{EC8CC0B3-EC4E-452F-A7B5-E1E4DD8062EB}" srcOrd="1" destOrd="0" presId="urn:microsoft.com/office/officeart/2005/8/layout/orgChart1"/>
    <dgm:cxn modelId="{738063B8-1374-4988-9FDA-880BBBD2BE82}" type="presParOf" srcId="{FCC124DF-DCB1-4496-BCA4-D240E5DE89A4}" destId="{40BB238A-8F4C-4932-8631-2C8F1150F435}" srcOrd="1" destOrd="0" presId="urn:microsoft.com/office/officeart/2005/8/layout/orgChart1"/>
    <dgm:cxn modelId="{513DD052-5D18-42A9-A9A3-03CA424220B5}" type="presParOf" srcId="{FCC124DF-DCB1-4496-BCA4-D240E5DE89A4}" destId="{538EF79B-EE56-437D-96FB-1A46150576E4}" srcOrd="2" destOrd="0" presId="urn:microsoft.com/office/officeart/2005/8/layout/orgChart1"/>
    <dgm:cxn modelId="{497B50B8-99F5-4BE3-95F2-D557232FC6B8}" type="presParOf" srcId="{9B206C21-8C5F-4519-9C3F-4C9AFC74A273}" destId="{D2A9E919-5B49-4304-8278-38FA8CF48F02}" srcOrd="2" destOrd="0" presId="urn:microsoft.com/office/officeart/2005/8/layout/orgChart1"/>
    <dgm:cxn modelId="{E7FDF663-90BA-4D51-9CF4-BD4EB53C29C5}" type="presParOf" srcId="{AED81346-3C27-42C4-9055-E8D27B9BEA53}" destId="{21138010-7E99-4575-A601-F5EE1854649C}" srcOrd="2" destOrd="0" presId="urn:microsoft.com/office/officeart/2005/8/layout/orgChart1"/>
    <dgm:cxn modelId="{D779BED8-C72A-4AE8-88CB-5558880E9567}" type="presParOf" srcId="{AED81346-3C27-42C4-9055-E8D27B9BEA53}" destId="{ADC2D650-0626-4E6A-A918-6DD88B03F4E4}" srcOrd="3" destOrd="0" presId="urn:microsoft.com/office/officeart/2005/8/layout/orgChart1"/>
    <dgm:cxn modelId="{E1BEBB73-59DE-4173-9FFE-60A82BAAC1DA}" type="presParOf" srcId="{ADC2D650-0626-4E6A-A918-6DD88B03F4E4}" destId="{116360A0-61A2-47EC-A26C-2B1FD7883889}" srcOrd="0" destOrd="0" presId="urn:microsoft.com/office/officeart/2005/8/layout/orgChart1"/>
    <dgm:cxn modelId="{88D04765-A336-497F-86ED-C2260D597516}" type="presParOf" srcId="{116360A0-61A2-47EC-A26C-2B1FD7883889}" destId="{FFA7BA04-7BBF-4FD7-876C-55BDB17982CC}" srcOrd="0" destOrd="0" presId="urn:microsoft.com/office/officeart/2005/8/layout/orgChart1"/>
    <dgm:cxn modelId="{1B12B6D2-69B4-4BFA-AEEB-0A3C10B35921}" type="presParOf" srcId="{116360A0-61A2-47EC-A26C-2B1FD7883889}" destId="{B6552D55-F1A9-43A2-A8E8-7C3F2ED57E7F}" srcOrd="1" destOrd="0" presId="urn:microsoft.com/office/officeart/2005/8/layout/orgChart1"/>
    <dgm:cxn modelId="{2B9F8651-6C12-43EE-8E2C-926E8D396B0C}" type="presParOf" srcId="{ADC2D650-0626-4E6A-A918-6DD88B03F4E4}" destId="{7C9726DB-29E4-4468-9135-B221FD32EA29}" srcOrd="1" destOrd="0" presId="urn:microsoft.com/office/officeart/2005/8/layout/orgChart1"/>
    <dgm:cxn modelId="{788FF3EA-8A2A-429A-BC9B-1272F02AFC73}" type="presParOf" srcId="{7C9726DB-29E4-4468-9135-B221FD32EA29}" destId="{9062609F-A089-4DB6-AA69-8BC458540DF3}" srcOrd="0" destOrd="0" presId="urn:microsoft.com/office/officeart/2005/8/layout/orgChart1"/>
    <dgm:cxn modelId="{2FDEE689-E322-43AB-A044-3DFEB630E0FE}" type="presParOf" srcId="{7C9726DB-29E4-4468-9135-B221FD32EA29}" destId="{E1E94D30-312A-4C7D-BC01-CF93E111D293}" srcOrd="1" destOrd="0" presId="urn:microsoft.com/office/officeart/2005/8/layout/orgChart1"/>
    <dgm:cxn modelId="{6015521C-78C7-4F95-BEC4-1A538AC97661}" type="presParOf" srcId="{E1E94D30-312A-4C7D-BC01-CF93E111D293}" destId="{40DC6F6D-E417-4342-BB62-C1A65E44CA7D}" srcOrd="0" destOrd="0" presId="urn:microsoft.com/office/officeart/2005/8/layout/orgChart1"/>
    <dgm:cxn modelId="{E6CEB475-1608-418F-898B-8784CAF8B513}" type="presParOf" srcId="{40DC6F6D-E417-4342-BB62-C1A65E44CA7D}" destId="{0545150D-2AB7-49B9-B2A3-C2D7E00E1330}" srcOrd="0" destOrd="0" presId="urn:microsoft.com/office/officeart/2005/8/layout/orgChart1"/>
    <dgm:cxn modelId="{4F302E0E-DFC9-4AB9-AFA3-FB88474805C0}" type="presParOf" srcId="{40DC6F6D-E417-4342-BB62-C1A65E44CA7D}" destId="{390086D9-BC20-4E2E-ACBA-B374735155BC}" srcOrd="1" destOrd="0" presId="urn:microsoft.com/office/officeart/2005/8/layout/orgChart1"/>
    <dgm:cxn modelId="{0C7F4427-E14D-4C12-8830-756648876DB5}" type="presParOf" srcId="{E1E94D30-312A-4C7D-BC01-CF93E111D293}" destId="{F748EFDB-BB20-456C-89A9-21C05656FDAE}" srcOrd="1" destOrd="0" presId="urn:microsoft.com/office/officeart/2005/8/layout/orgChart1"/>
    <dgm:cxn modelId="{253EBD87-E750-4C4C-9F6C-66E5F4344B04}" type="presParOf" srcId="{E1E94D30-312A-4C7D-BC01-CF93E111D293}" destId="{1FFD77F4-271B-4369-BC45-6A22C075A9F7}" srcOrd="2" destOrd="0" presId="urn:microsoft.com/office/officeart/2005/8/layout/orgChart1"/>
    <dgm:cxn modelId="{0C2BCB5E-7FDB-4F74-B5CB-313A1E7CE5CE}" type="presParOf" srcId="{7C9726DB-29E4-4468-9135-B221FD32EA29}" destId="{A510D4A6-5771-4C2A-9B82-26E9EA931CF3}" srcOrd="2" destOrd="0" presId="urn:microsoft.com/office/officeart/2005/8/layout/orgChart1"/>
    <dgm:cxn modelId="{7EC548D0-C386-407E-B1D7-39535B634496}" type="presParOf" srcId="{7C9726DB-29E4-4468-9135-B221FD32EA29}" destId="{EF92F7E8-E1E9-4814-8108-B50B8EEECD73}" srcOrd="3" destOrd="0" presId="urn:microsoft.com/office/officeart/2005/8/layout/orgChart1"/>
    <dgm:cxn modelId="{F5F9E95F-E04B-43C0-B919-60C4059A5B64}" type="presParOf" srcId="{EF92F7E8-E1E9-4814-8108-B50B8EEECD73}" destId="{14EDFDD7-7170-493F-A940-00B14B32BCD3}" srcOrd="0" destOrd="0" presId="urn:microsoft.com/office/officeart/2005/8/layout/orgChart1"/>
    <dgm:cxn modelId="{B9AFBB20-0E10-4BDC-A1C6-92EA83C53895}" type="presParOf" srcId="{14EDFDD7-7170-493F-A940-00B14B32BCD3}" destId="{34803EC4-70F4-40B1-A485-CA1B96C3386F}" srcOrd="0" destOrd="0" presId="urn:microsoft.com/office/officeart/2005/8/layout/orgChart1"/>
    <dgm:cxn modelId="{84BA8F51-6007-4367-9ABC-BF887963B8F5}" type="presParOf" srcId="{14EDFDD7-7170-493F-A940-00B14B32BCD3}" destId="{7A7A93D4-E841-4572-A8FE-BD4E34FD949A}" srcOrd="1" destOrd="0" presId="urn:microsoft.com/office/officeart/2005/8/layout/orgChart1"/>
    <dgm:cxn modelId="{9D2F32D4-68B4-4E93-8842-A8EB592B0808}" type="presParOf" srcId="{EF92F7E8-E1E9-4814-8108-B50B8EEECD73}" destId="{15EA3B29-0A36-4E9F-B0CF-7CB618044777}" srcOrd="1" destOrd="0" presId="urn:microsoft.com/office/officeart/2005/8/layout/orgChart1"/>
    <dgm:cxn modelId="{EBD322B1-8F9D-4904-A94D-6849A7179885}" type="presParOf" srcId="{EF92F7E8-E1E9-4814-8108-B50B8EEECD73}" destId="{A78CB101-65E6-45AA-8D33-C4A4A8567577}" srcOrd="2" destOrd="0" presId="urn:microsoft.com/office/officeart/2005/8/layout/orgChart1"/>
    <dgm:cxn modelId="{0E122C5B-60CF-4B8C-AF46-91232CD751D4}" type="presParOf" srcId="{ADC2D650-0626-4E6A-A918-6DD88B03F4E4}" destId="{93E76451-7F39-47A3-B06C-8A42B36F68C7}" srcOrd="2" destOrd="0" presId="urn:microsoft.com/office/officeart/2005/8/layout/orgChart1"/>
    <dgm:cxn modelId="{B85E4607-F251-432C-A1B2-8E654C8F1D00}" type="presParOf" srcId="{7414E718-9682-4265-922F-F520A859C1C3}" destId="{62F2D372-B3DE-4F65-93FD-4BF57C24991C}" srcOrd="2" destOrd="0" presId="urn:microsoft.com/office/officeart/2005/8/layout/orgChart1"/>
    <dgm:cxn modelId="{7910ED20-5090-4684-A190-75CE5930B515}" type="presParOf" srcId="{AE4436F0-52C7-4DFD-8EE3-D8DA4A966288}" destId="{90B0A7DA-CD69-4066-9AA5-5299361A29B6}" srcOrd="2" destOrd="0" presId="urn:microsoft.com/office/officeart/2005/8/layout/orgChart1"/>
    <dgm:cxn modelId="{6C81757B-712B-4AD1-BCBB-82E6F975A45F}" type="presParOf" srcId="{AE4436F0-52C7-4DFD-8EE3-D8DA4A966288}" destId="{B53695B7-9893-4469-B8D0-BFB13B6AF204}" srcOrd="3" destOrd="0" presId="urn:microsoft.com/office/officeart/2005/8/layout/orgChart1"/>
    <dgm:cxn modelId="{B5C4B189-9E66-47E8-8765-020FFD0AE211}" type="presParOf" srcId="{B53695B7-9893-4469-B8D0-BFB13B6AF204}" destId="{137F7ED4-AAE5-43E1-8606-9F172111B813}" srcOrd="0" destOrd="0" presId="urn:microsoft.com/office/officeart/2005/8/layout/orgChart1"/>
    <dgm:cxn modelId="{122F295C-A05F-415D-988D-325C730C1DA3}" type="presParOf" srcId="{137F7ED4-AAE5-43E1-8606-9F172111B813}" destId="{0C9576CE-7324-464D-ABC7-8BF130E078AE}" srcOrd="0" destOrd="0" presId="urn:microsoft.com/office/officeart/2005/8/layout/orgChart1"/>
    <dgm:cxn modelId="{25411F86-B15F-4983-90BB-EA2382603CD3}" type="presParOf" srcId="{137F7ED4-AAE5-43E1-8606-9F172111B813}" destId="{6CA04B38-6533-492F-B7C0-12BC3DFB9F11}" srcOrd="1" destOrd="0" presId="urn:microsoft.com/office/officeart/2005/8/layout/orgChart1"/>
    <dgm:cxn modelId="{7E7FFFE7-A8C7-48C9-B48B-E8557CFC4A54}" type="presParOf" srcId="{B53695B7-9893-4469-B8D0-BFB13B6AF204}" destId="{703F8E15-A84A-42B6-988F-3F1277EB4A94}" srcOrd="1" destOrd="0" presId="urn:microsoft.com/office/officeart/2005/8/layout/orgChart1"/>
    <dgm:cxn modelId="{2644E28B-D4E5-4B2D-B386-A8BE9FD95726}" type="presParOf" srcId="{703F8E15-A84A-42B6-988F-3F1277EB4A94}" destId="{1F8B16A0-4B8D-4835-80BA-3CDDBC5CA0A1}" srcOrd="0" destOrd="0" presId="urn:microsoft.com/office/officeart/2005/8/layout/orgChart1"/>
    <dgm:cxn modelId="{0AF614A9-4CAB-4856-95B7-2130C240CE2E}" type="presParOf" srcId="{703F8E15-A84A-42B6-988F-3F1277EB4A94}" destId="{2C9AC379-C105-4942-9BFE-44F4818C51A7}" srcOrd="1" destOrd="0" presId="urn:microsoft.com/office/officeart/2005/8/layout/orgChart1"/>
    <dgm:cxn modelId="{E481DB2C-0106-494D-87C8-A521D9B13C62}" type="presParOf" srcId="{2C9AC379-C105-4942-9BFE-44F4818C51A7}" destId="{837B7EC2-F2B4-4E26-9D9A-54B7D6E1A2E8}" srcOrd="0" destOrd="0" presId="urn:microsoft.com/office/officeart/2005/8/layout/orgChart1"/>
    <dgm:cxn modelId="{2F48F146-6358-4138-BC4E-1F0698673D5A}" type="presParOf" srcId="{837B7EC2-F2B4-4E26-9D9A-54B7D6E1A2E8}" destId="{C293DC7A-4B8A-4D4C-954A-2EDE549DC992}" srcOrd="0" destOrd="0" presId="urn:microsoft.com/office/officeart/2005/8/layout/orgChart1"/>
    <dgm:cxn modelId="{DF7B686D-133A-4FD0-B456-FB2344A7FDA9}" type="presParOf" srcId="{837B7EC2-F2B4-4E26-9D9A-54B7D6E1A2E8}" destId="{E75C400F-4120-4056-B16C-1904BBAC9EB5}" srcOrd="1" destOrd="0" presId="urn:microsoft.com/office/officeart/2005/8/layout/orgChart1"/>
    <dgm:cxn modelId="{FF441B6A-AFFA-4F88-A40C-1E579DFACD46}" type="presParOf" srcId="{2C9AC379-C105-4942-9BFE-44F4818C51A7}" destId="{12F1E9A3-B02C-4C95-AD65-38466F212D3D}" srcOrd="1" destOrd="0" presId="urn:microsoft.com/office/officeart/2005/8/layout/orgChart1"/>
    <dgm:cxn modelId="{8589AA9B-AD09-45FD-AD03-2A0230C831A6}" type="presParOf" srcId="{2C9AC379-C105-4942-9BFE-44F4818C51A7}" destId="{9C169353-78A5-4882-A817-6ECCCA0C9E64}" srcOrd="2" destOrd="0" presId="urn:microsoft.com/office/officeart/2005/8/layout/orgChart1"/>
    <dgm:cxn modelId="{029F0696-60CD-4059-AF61-AA7AB4820A0E}" type="presParOf" srcId="{703F8E15-A84A-42B6-988F-3F1277EB4A94}" destId="{EE774071-5899-416C-9A52-2AB7C02FF590}" srcOrd="2" destOrd="0" presId="urn:microsoft.com/office/officeart/2005/8/layout/orgChart1"/>
    <dgm:cxn modelId="{9E8C0179-D5F9-43EF-A7D9-89651799A2C0}" type="presParOf" srcId="{703F8E15-A84A-42B6-988F-3F1277EB4A94}" destId="{766F9166-7216-4B14-BC29-EE55CE244ADE}" srcOrd="3" destOrd="0" presId="urn:microsoft.com/office/officeart/2005/8/layout/orgChart1"/>
    <dgm:cxn modelId="{453069DD-3082-4B1E-80B2-A1538ACC8C26}" type="presParOf" srcId="{766F9166-7216-4B14-BC29-EE55CE244ADE}" destId="{C112E0CA-4294-4AFD-B47D-AB9AE8AC2DCA}" srcOrd="0" destOrd="0" presId="urn:microsoft.com/office/officeart/2005/8/layout/orgChart1"/>
    <dgm:cxn modelId="{28A8C095-F5E3-47B2-BCFE-00D4B42ABC52}" type="presParOf" srcId="{C112E0CA-4294-4AFD-B47D-AB9AE8AC2DCA}" destId="{57977005-7250-4970-9F30-58E18A9FEE91}" srcOrd="0" destOrd="0" presId="urn:microsoft.com/office/officeart/2005/8/layout/orgChart1"/>
    <dgm:cxn modelId="{C154F373-62E0-4D90-B3D6-1B08C3DCD42C}" type="presParOf" srcId="{C112E0CA-4294-4AFD-B47D-AB9AE8AC2DCA}" destId="{56498C47-D83A-4F6B-A7AF-ABD8548AEFF4}" srcOrd="1" destOrd="0" presId="urn:microsoft.com/office/officeart/2005/8/layout/orgChart1"/>
    <dgm:cxn modelId="{9F29D79F-747C-415A-9FB0-0827BF3A0929}" type="presParOf" srcId="{766F9166-7216-4B14-BC29-EE55CE244ADE}" destId="{9A074EFF-10DC-42E6-BE40-CA0FCC7A6660}" srcOrd="1" destOrd="0" presId="urn:microsoft.com/office/officeart/2005/8/layout/orgChart1"/>
    <dgm:cxn modelId="{A680457C-3B1D-4758-9D84-007BBD7CBCBC}" type="presParOf" srcId="{766F9166-7216-4B14-BC29-EE55CE244ADE}" destId="{33223ACC-E9A9-4DE7-9BEF-F44894A957C4}" srcOrd="2" destOrd="0" presId="urn:microsoft.com/office/officeart/2005/8/layout/orgChart1"/>
    <dgm:cxn modelId="{EE207C4D-2F4A-4728-96AE-C3DE58A8A6AB}" type="presParOf" srcId="{B53695B7-9893-4469-B8D0-BFB13B6AF204}" destId="{3F556203-9B3D-480F-89D5-74495B8652F2}" srcOrd="2" destOrd="0" presId="urn:microsoft.com/office/officeart/2005/8/layout/orgChart1"/>
    <dgm:cxn modelId="{3A7800BC-F124-488D-AAEA-DB301D8DDDA2}" type="presParOf" srcId="{AE4436F0-52C7-4DFD-8EE3-D8DA4A966288}" destId="{03F67997-E206-41DB-B279-054262D1EA83}" srcOrd="4" destOrd="0" presId="urn:microsoft.com/office/officeart/2005/8/layout/orgChart1"/>
    <dgm:cxn modelId="{6674E31E-B266-41FC-98B6-98C40103F2F2}" type="presParOf" srcId="{AE4436F0-52C7-4DFD-8EE3-D8DA4A966288}" destId="{B267FE76-616D-466E-AFCB-8AA1D7AA5D75}" srcOrd="5" destOrd="0" presId="urn:microsoft.com/office/officeart/2005/8/layout/orgChart1"/>
    <dgm:cxn modelId="{B860259A-6F95-4B6B-A812-9DFB7520CFF5}" type="presParOf" srcId="{B267FE76-616D-466E-AFCB-8AA1D7AA5D75}" destId="{C73A5C49-A4AF-4889-A282-A2132CA269E8}" srcOrd="0" destOrd="0" presId="urn:microsoft.com/office/officeart/2005/8/layout/orgChart1"/>
    <dgm:cxn modelId="{11AA80A9-A77B-4C41-ABAD-8FBF3BDA623A}" type="presParOf" srcId="{C73A5C49-A4AF-4889-A282-A2132CA269E8}" destId="{289EB856-94EF-4DE1-B8BD-967E2D5F651B}" srcOrd="0" destOrd="0" presId="urn:microsoft.com/office/officeart/2005/8/layout/orgChart1"/>
    <dgm:cxn modelId="{017D1BFD-D61B-446F-AC28-BE8DF9F9E2CB}" type="presParOf" srcId="{C73A5C49-A4AF-4889-A282-A2132CA269E8}" destId="{D4FF426D-4C1C-43C4-8D43-7C56CB29A28E}" srcOrd="1" destOrd="0" presId="urn:microsoft.com/office/officeart/2005/8/layout/orgChart1"/>
    <dgm:cxn modelId="{B3D478EC-3BC3-4957-A325-BAFB6C0F467C}" type="presParOf" srcId="{B267FE76-616D-466E-AFCB-8AA1D7AA5D75}" destId="{4D9C7E2B-1687-4759-8F43-DF4BD5F33A9F}" srcOrd="1" destOrd="0" presId="urn:microsoft.com/office/officeart/2005/8/layout/orgChart1"/>
    <dgm:cxn modelId="{0496CAC3-EE09-4B64-80A7-96155764A177}" type="presParOf" srcId="{4D9C7E2B-1687-4759-8F43-DF4BD5F33A9F}" destId="{C318C50B-D108-4E70-8868-9FF6848EB484}" srcOrd="0" destOrd="0" presId="urn:microsoft.com/office/officeart/2005/8/layout/orgChart1"/>
    <dgm:cxn modelId="{22B0FA0A-5DAC-4599-A428-4B34E5B0090E}" type="presParOf" srcId="{4D9C7E2B-1687-4759-8F43-DF4BD5F33A9F}" destId="{BB1CB4EB-BFA0-4C1D-9168-C9C4DCB5EEEE}" srcOrd="1" destOrd="0" presId="urn:microsoft.com/office/officeart/2005/8/layout/orgChart1"/>
    <dgm:cxn modelId="{0DB64D51-C7F9-4009-805B-804E720F12CB}" type="presParOf" srcId="{BB1CB4EB-BFA0-4C1D-9168-C9C4DCB5EEEE}" destId="{6396DDB1-DC51-4275-898E-4A5656CCCEA7}" srcOrd="0" destOrd="0" presId="urn:microsoft.com/office/officeart/2005/8/layout/orgChart1"/>
    <dgm:cxn modelId="{F406A41E-08D1-47AC-9947-2DC48F8A1B51}" type="presParOf" srcId="{6396DDB1-DC51-4275-898E-4A5656CCCEA7}" destId="{F214C311-0565-4BC0-8364-EEBEDEE128AC}" srcOrd="0" destOrd="0" presId="urn:microsoft.com/office/officeart/2005/8/layout/orgChart1"/>
    <dgm:cxn modelId="{681F5856-0A31-43C0-854B-0F8A5C0BA8F2}" type="presParOf" srcId="{6396DDB1-DC51-4275-898E-4A5656CCCEA7}" destId="{0B086DCF-6F54-40D3-AC4A-71C291E7457B}" srcOrd="1" destOrd="0" presId="urn:microsoft.com/office/officeart/2005/8/layout/orgChart1"/>
    <dgm:cxn modelId="{456B7C64-CA58-4109-8831-9FDEDF86C765}" type="presParOf" srcId="{BB1CB4EB-BFA0-4C1D-9168-C9C4DCB5EEEE}" destId="{50D60D76-578F-4D49-A185-30DD3439784D}" srcOrd="1" destOrd="0" presId="urn:microsoft.com/office/officeart/2005/8/layout/orgChart1"/>
    <dgm:cxn modelId="{87B43EE3-661F-4FC1-B57D-FB3D76CDEA29}" type="presParOf" srcId="{BB1CB4EB-BFA0-4C1D-9168-C9C4DCB5EEEE}" destId="{47F38008-DE0E-401D-9799-F733C12FF608}" srcOrd="2" destOrd="0" presId="urn:microsoft.com/office/officeart/2005/8/layout/orgChart1"/>
    <dgm:cxn modelId="{1FA15CA7-C086-4A0B-AA92-6F4D4D6A772D}" type="presParOf" srcId="{4D9C7E2B-1687-4759-8F43-DF4BD5F33A9F}" destId="{3F1AEF62-8058-4521-8B83-9E6D7A6E9DAE}" srcOrd="2" destOrd="0" presId="urn:microsoft.com/office/officeart/2005/8/layout/orgChart1"/>
    <dgm:cxn modelId="{A059CDF6-D148-490A-8F2D-DAFD5B0C617A}" type="presParOf" srcId="{4D9C7E2B-1687-4759-8F43-DF4BD5F33A9F}" destId="{A65EAC27-D512-480D-995D-CD4B04012BEF}" srcOrd="3" destOrd="0" presId="urn:microsoft.com/office/officeart/2005/8/layout/orgChart1"/>
    <dgm:cxn modelId="{FC2292F4-5FD7-43DE-BCEB-323129756FD3}" type="presParOf" srcId="{A65EAC27-D512-480D-995D-CD4B04012BEF}" destId="{BB616D69-21D1-4844-A2AD-7015951CF54C}" srcOrd="0" destOrd="0" presId="urn:microsoft.com/office/officeart/2005/8/layout/orgChart1"/>
    <dgm:cxn modelId="{3C51AEF9-E620-40A2-BAD0-FD456525A36B}" type="presParOf" srcId="{BB616D69-21D1-4844-A2AD-7015951CF54C}" destId="{80EECC22-B1DE-4E10-A195-7EB7A530A09B}" srcOrd="0" destOrd="0" presId="urn:microsoft.com/office/officeart/2005/8/layout/orgChart1"/>
    <dgm:cxn modelId="{2FE51BAD-9617-40C9-9CB4-23D48F3A7903}" type="presParOf" srcId="{BB616D69-21D1-4844-A2AD-7015951CF54C}" destId="{6389DFD8-F73B-4B04-9979-5BBA98DB803A}" srcOrd="1" destOrd="0" presId="urn:microsoft.com/office/officeart/2005/8/layout/orgChart1"/>
    <dgm:cxn modelId="{40D9EC3E-2584-4205-89D1-BA5020938CF9}" type="presParOf" srcId="{A65EAC27-D512-480D-995D-CD4B04012BEF}" destId="{E124CCA8-6D38-4474-8B81-BAA4C2EED4D1}" srcOrd="1" destOrd="0" presId="urn:microsoft.com/office/officeart/2005/8/layout/orgChart1"/>
    <dgm:cxn modelId="{27BA575E-3B05-45CA-94BE-3671AD8A4D45}" type="presParOf" srcId="{A65EAC27-D512-480D-995D-CD4B04012BEF}" destId="{843B318C-4F7C-455A-BD36-1AD326339BEB}" srcOrd="2" destOrd="0" presId="urn:microsoft.com/office/officeart/2005/8/layout/orgChart1"/>
    <dgm:cxn modelId="{14274EE7-7CEF-4D5C-8271-7034A947996A}" type="presParOf" srcId="{B267FE76-616D-466E-AFCB-8AA1D7AA5D75}" destId="{8D6A8DE3-65A3-49B8-8DA3-63B5FBEA09BB}" srcOrd="2" destOrd="0" presId="urn:microsoft.com/office/officeart/2005/8/layout/orgChart1"/>
    <dgm:cxn modelId="{B17C71BD-1031-450A-8B58-40E85CBF973B}" type="presParOf" srcId="{19C25A53-D642-4DE8-B490-64B8CC9C881E}" destId="{F3FAD886-549E-4E84-B028-CB55B41C23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C009DF-8FBB-497D-8FE6-5CC2E0C282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24283ED-55EF-4621-A1F3-6196BDE1E8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97D06EA2-91B8-4016-A2A6-7CC2EAB5FA0A}" type="parTrans" cxnId="{8A151E1B-3CA2-4343-9296-B360A6D68EB4}">
      <dgm:prSet/>
      <dgm:spPr/>
      <dgm:t>
        <a:bodyPr/>
        <a:lstStyle/>
        <a:p>
          <a:endParaRPr lang="en-US"/>
        </a:p>
      </dgm:t>
    </dgm:pt>
    <dgm:pt modelId="{4EC42073-6673-44C2-ADD7-D27F95FC751B}" type="sibTrans" cxnId="{8A151E1B-3CA2-4343-9296-B360A6D68EB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speech</a:t>
          </a:r>
        </a:p>
      </dgm:t>
    </dgm:pt>
    <dgm:pt modelId="{C5104DED-14E1-4AF9-956B-ACE09AD7D097}">
      <dgm:prSet phldrT="[Text]"/>
      <dgm:spPr/>
      <dgm:t>
        <a:bodyPr/>
        <a:lstStyle/>
        <a:p>
          <a:r>
            <a:rPr lang="en-US" dirty="0"/>
            <a:t>Event Engine</a:t>
          </a:r>
        </a:p>
      </dgm:t>
    </dgm:pt>
    <dgm:pt modelId="{5BC90586-0162-4DAD-A20D-6D5BE3DAD376}" type="parTrans" cxnId="{F54CD909-A6CE-4F63-8270-A630F6D7B36C}">
      <dgm:prSet/>
      <dgm:spPr/>
      <dgm:t>
        <a:bodyPr/>
        <a:lstStyle/>
        <a:p>
          <a:endParaRPr lang="en-US"/>
        </a:p>
      </dgm:t>
    </dgm:pt>
    <dgm:pt modelId="{A67E3823-BDCA-4B2F-9BD1-4B5CF4CF90CB}" type="sibTrans" cxnId="{F54CD909-A6CE-4F63-8270-A630F6D7B36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sys </a:t>
          </a:r>
          <a:r>
            <a:rPr lang="en-US" dirty="0" err="1"/>
            <a:t>cmd</a:t>
          </a:r>
          <a:endParaRPr lang="en-US" dirty="0"/>
        </a:p>
      </dgm:t>
    </dgm:pt>
    <dgm:pt modelId="{4C108824-2688-49A8-915C-BD6440E3F8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Tools</a:t>
          </a:r>
        </a:p>
      </dgm:t>
    </dgm:pt>
    <dgm:pt modelId="{D4D42152-E1BD-43BD-ACC3-B98717F44B5F}" type="parTrans" cxnId="{2B6B8F5D-9E19-403D-BDA5-D859CBB94FEA}">
      <dgm:prSet/>
      <dgm:spPr/>
      <dgm:t>
        <a:bodyPr/>
        <a:lstStyle/>
        <a:p>
          <a:endParaRPr lang="en-US"/>
        </a:p>
      </dgm:t>
    </dgm:pt>
    <dgm:pt modelId="{C884952F-A5D9-4BB7-A4C2-5F9CCBA61DDE}" type="sibTrans" cxnId="{2B6B8F5D-9E19-403D-BDA5-D859CBB94FEA}">
      <dgm:prSet/>
      <dgm:spPr/>
      <dgm:t>
        <a:bodyPr/>
        <a:lstStyle/>
        <a:p>
          <a:endParaRPr lang="en-US"/>
        </a:p>
      </dgm:t>
    </dgm:pt>
    <dgm:pt modelId="{5D698A49-0CB1-4CE6-8067-E37778D95B2A}">
      <dgm:prSet/>
      <dgm:spPr/>
      <dgm:t>
        <a:bodyPr/>
        <a:lstStyle/>
        <a:p>
          <a:r>
            <a:rPr lang="en-US" dirty="0" err="1"/>
            <a:t>AlexaHack</a:t>
          </a:r>
          <a:r>
            <a:rPr lang="en-US" dirty="0"/>
            <a:t> Skill</a:t>
          </a:r>
        </a:p>
      </dgm:t>
    </dgm:pt>
    <dgm:pt modelId="{881E24BC-8A46-47C4-A5B8-FBA99AF82C8B}" type="parTrans" cxnId="{6D788A29-C003-43B3-8766-567274877707}">
      <dgm:prSet/>
      <dgm:spPr/>
      <dgm:t>
        <a:bodyPr/>
        <a:lstStyle/>
        <a:p>
          <a:endParaRPr lang="en-US"/>
        </a:p>
      </dgm:t>
    </dgm:pt>
    <dgm:pt modelId="{70CBF071-60CA-4A41-B115-B263AD53AE66}" type="sibTrans" cxnId="{6D788A29-C003-43B3-8766-567274877707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event</a:t>
          </a:r>
        </a:p>
      </dgm:t>
    </dgm:pt>
    <dgm:pt modelId="{AFC9EB16-D8FF-402F-ABBE-3E686389C0E9}" type="pres">
      <dgm:prSet presAssocID="{26C009DF-8FBB-497D-8FE6-5CC2E0C2821A}" presName="diagram" presStyleCnt="0">
        <dgm:presLayoutVars>
          <dgm:dir/>
          <dgm:resizeHandles val="exact"/>
        </dgm:presLayoutVars>
      </dgm:prSet>
      <dgm:spPr/>
    </dgm:pt>
    <dgm:pt modelId="{C87DE592-9DCC-44AF-BEC5-4ECA7C7D88EF}" type="pres">
      <dgm:prSet presAssocID="{724283ED-55EF-4621-A1F3-6196BDE1E80D}" presName="node" presStyleLbl="node1" presStyleIdx="0" presStyleCnt="4" custLinFactNeighborX="-67270" custLinFactNeighborY="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95B17-3154-46B2-95C2-92DA2AF11106}" type="pres">
      <dgm:prSet presAssocID="{4EC42073-6673-44C2-ADD7-D27F95FC751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3AD44E3-CE7F-45EC-A7B7-5A0AD258168A}" type="pres">
      <dgm:prSet presAssocID="{4EC42073-6673-44C2-ADD7-D27F95FC751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2D6B900-2527-4F8E-BFA6-6356BEF4DD04}" type="pres">
      <dgm:prSet presAssocID="{5D698A49-0CB1-4CE6-8067-E37778D95B2A}" presName="node" presStyleLbl="node1" presStyleIdx="1" presStyleCnt="4" custLinFactNeighborX="-15559" custLinFactNeighborY="-3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68C83-B31E-4419-8F39-95CE051A19C2}" type="pres">
      <dgm:prSet presAssocID="{70CBF071-60CA-4A41-B115-B263AD53AE6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B59411B-06F2-4B91-A638-B0CD944D1C61}" type="pres">
      <dgm:prSet presAssocID="{70CBF071-60CA-4A41-B115-B263AD53AE6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1BA8D3-3D70-4D5C-AF6F-5F730BEA683A}" type="pres">
      <dgm:prSet presAssocID="{C5104DED-14E1-4AF9-956B-ACE09AD7D097}" presName="node" presStyleLbl="node1" presStyleIdx="2" presStyleCnt="4" custLinFactNeighborX="6407" custLinFactNeighborY="-22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CBC1B-6B54-4E17-92BB-0A7245FB40D3}" type="pres">
      <dgm:prSet presAssocID="{A67E3823-BDCA-4B2F-9BD1-4B5CF4CF90C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3325FDD-61E8-4EA0-9028-CA2840795E3D}" type="pres">
      <dgm:prSet presAssocID="{A67E3823-BDCA-4B2F-9BD1-4B5CF4CF90C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3CB0392-038E-42B2-9A32-D8AC60069C04}" type="pres">
      <dgm:prSet presAssocID="{4C108824-2688-49A8-915C-BD6440E3F831}" presName="node" presStyleLbl="node1" presStyleIdx="3" presStyleCnt="4" custLinFactNeighborX="55756" custLinFactNeighborY="-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72810-FB0C-47A6-8E19-C4F15DE615CD}" type="presOf" srcId="{4EC42073-6673-44C2-ADD7-D27F95FC751B}" destId="{E3AD44E3-CE7F-45EC-A7B7-5A0AD258168A}" srcOrd="1" destOrd="0" presId="urn:microsoft.com/office/officeart/2005/8/layout/process5"/>
    <dgm:cxn modelId="{EDE1C3E5-C1AA-4C98-A784-0A0444B40533}" type="presOf" srcId="{4C108824-2688-49A8-915C-BD6440E3F831}" destId="{13CB0392-038E-42B2-9A32-D8AC60069C04}" srcOrd="0" destOrd="0" presId="urn:microsoft.com/office/officeart/2005/8/layout/process5"/>
    <dgm:cxn modelId="{56996DB0-D0FE-416C-9D56-EE94739FBBCC}" type="presOf" srcId="{70CBF071-60CA-4A41-B115-B263AD53AE66}" destId="{0B59411B-06F2-4B91-A638-B0CD944D1C61}" srcOrd="1" destOrd="0" presId="urn:microsoft.com/office/officeart/2005/8/layout/process5"/>
    <dgm:cxn modelId="{F36790C6-8230-4BEE-BF45-A200326A0C3F}" type="presOf" srcId="{5D698A49-0CB1-4CE6-8067-E37778D95B2A}" destId="{12D6B900-2527-4F8E-BFA6-6356BEF4DD04}" srcOrd="0" destOrd="0" presId="urn:microsoft.com/office/officeart/2005/8/layout/process5"/>
    <dgm:cxn modelId="{702AEADB-4C18-4905-A4A4-D8AC5CECE634}" type="presOf" srcId="{26C009DF-8FBB-497D-8FE6-5CC2E0C2821A}" destId="{AFC9EB16-D8FF-402F-ABBE-3E686389C0E9}" srcOrd="0" destOrd="0" presId="urn:microsoft.com/office/officeart/2005/8/layout/process5"/>
    <dgm:cxn modelId="{D5001859-BB5C-4A0F-A533-3886A236383F}" type="presOf" srcId="{A67E3823-BDCA-4B2F-9BD1-4B5CF4CF90CB}" destId="{23325FDD-61E8-4EA0-9028-CA2840795E3D}" srcOrd="1" destOrd="0" presId="urn:microsoft.com/office/officeart/2005/8/layout/process5"/>
    <dgm:cxn modelId="{FD0D9EF0-3319-4379-BFE4-71C4D87F4FEB}" type="presOf" srcId="{A67E3823-BDCA-4B2F-9BD1-4B5CF4CF90CB}" destId="{FF5CBC1B-6B54-4E17-92BB-0A7245FB40D3}" srcOrd="0" destOrd="0" presId="urn:microsoft.com/office/officeart/2005/8/layout/process5"/>
    <dgm:cxn modelId="{52E898DE-F732-4978-9B3C-9068A81958C6}" type="presOf" srcId="{4EC42073-6673-44C2-ADD7-D27F95FC751B}" destId="{4F695B17-3154-46B2-95C2-92DA2AF11106}" srcOrd="0" destOrd="0" presId="urn:microsoft.com/office/officeart/2005/8/layout/process5"/>
    <dgm:cxn modelId="{6D788A29-C003-43B3-8766-567274877707}" srcId="{26C009DF-8FBB-497D-8FE6-5CC2E0C2821A}" destId="{5D698A49-0CB1-4CE6-8067-E37778D95B2A}" srcOrd="1" destOrd="0" parTransId="{881E24BC-8A46-47C4-A5B8-FBA99AF82C8B}" sibTransId="{70CBF071-60CA-4A41-B115-B263AD53AE66}"/>
    <dgm:cxn modelId="{2B6B8F5D-9E19-403D-BDA5-D859CBB94FEA}" srcId="{26C009DF-8FBB-497D-8FE6-5CC2E0C2821A}" destId="{4C108824-2688-49A8-915C-BD6440E3F831}" srcOrd="3" destOrd="0" parTransId="{D4D42152-E1BD-43BD-ACC3-B98717F44B5F}" sibTransId="{C884952F-A5D9-4BB7-A4C2-5F9CCBA61DDE}"/>
    <dgm:cxn modelId="{2AE204BF-D690-4CE4-9930-3DD0DE02E222}" type="presOf" srcId="{C5104DED-14E1-4AF9-956B-ACE09AD7D097}" destId="{FB1BA8D3-3D70-4D5C-AF6F-5F730BEA683A}" srcOrd="0" destOrd="0" presId="urn:microsoft.com/office/officeart/2005/8/layout/process5"/>
    <dgm:cxn modelId="{8A151E1B-3CA2-4343-9296-B360A6D68EB4}" srcId="{26C009DF-8FBB-497D-8FE6-5CC2E0C2821A}" destId="{724283ED-55EF-4621-A1F3-6196BDE1E80D}" srcOrd="0" destOrd="0" parTransId="{97D06EA2-91B8-4016-A2A6-7CC2EAB5FA0A}" sibTransId="{4EC42073-6673-44C2-ADD7-D27F95FC751B}"/>
    <dgm:cxn modelId="{F54CD909-A6CE-4F63-8270-A630F6D7B36C}" srcId="{26C009DF-8FBB-497D-8FE6-5CC2E0C2821A}" destId="{C5104DED-14E1-4AF9-956B-ACE09AD7D097}" srcOrd="2" destOrd="0" parTransId="{5BC90586-0162-4DAD-A20D-6D5BE3DAD376}" sibTransId="{A67E3823-BDCA-4B2F-9BD1-4B5CF4CF90CB}"/>
    <dgm:cxn modelId="{70808851-1DF6-4A04-8DCD-DE0CC9D58447}" type="presOf" srcId="{724283ED-55EF-4621-A1F3-6196BDE1E80D}" destId="{C87DE592-9DCC-44AF-BEC5-4ECA7C7D88EF}" srcOrd="0" destOrd="0" presId="urn:microsoft.com/office/officeart/2005/8/layout/process5"/>
    <dgm:cxn modelId="{F6744FBA-0367-49B2-B4AA-45ABBE7F4C4A}" type="presOf" srcId="{70CBF071-60CA-4A41-B115-B263AD53AE66}" destId="{B4268C83-B31E-4419-8F39-95CE051A19C2}" srcOrd="0" destOrd="0" presId="urn:microsoft.com/office/officeart/2005/8/layout/process5"/>
    <dgm:cxn modelId="{58BBFA46-F80C-4D05-AA7D-FD5C852674F8}" type="presParOf" srcId="{AFC9EB16-D8FF-402F-ABBE-3E686389C0E9}" destId="{C87DE592-9DCC-44AF-BEC5-4ECA7C7D88EF}" srcOrd="0" destOrd="0" presId="urn:microsoft.com/office/officeart/2005/8/layout/process5"/>
    <dgm:cxn modelId="{17A65708-5A20-47A8-8B1B-6B0459B5B0DD}" type="presParOf" srcId="{AFC9EB16-D8FF-402F-ABBE-3E686389C0E9}" destId="{4F695B17-3154-46B2-95C2-92DA2AF11106}" srcOrd="1" destOrd="0" presId="urn:microsoft.com/office/officeart/2005/8/layout/process5"/>
    <dgm:cxn modelId="{85D154F6-AB54-4DAE-8BFD-57DEB9565467}" type="presParOf" srcId="{4F695B17-3154-46B2-95C2-92DA2AF11106}" destId="{E3AD44E3-CE7F-45EC-A7B7-5A0AD258168A}" srcOrd="0" destOrd="0" presId="urn:microsoft.com/office/officeart/2005/8/layout/process5"/>
    <dgm:cxn modelId="{FF328B54-EA3D-4BF2-A4B8-FEF014F013B1}" type="presParOf" srcId="{AFC9EB16-D8FF-402F-ABBE-3E686389C0E9}" destId="{12D6B900-2527-4F8E-BFA6-6356BEF4DD04}" srcOrd="2" destOrd="0" presId="urn:microsoft.com/office/officeart/2005/8/layout/process5"/>
    <dgm:cxn modelId="{0D312E08-606E-4699-8536-2EBD2A2F3602}" type="presParOf" srcId="{AFC9EB16-D8FF-402F-ABBE-3E686389C0E9}" destId="{B4268C83-B31E-4419-8F39-95CE051A19C2}" srcOrd="3" destOrd="0" presId="urn:microsoft.com/office/officeart/2005/8/layout/process5"/>
    <dgm:cxn modelId="{51C4296A-7F07-4D66-9C41-B4FDFE5B238C}" type="presParOf" srcId="{B4268C83-B31E-4419-8F39-95CE051A19C2}" destId="{0B59411B-06F2-4B91-A638-B0CD944D1C61}" srcOrd="0" destOrd="0" presId="urn:microsoft.com/office/officeart/2005/8/layout/process5"/>
    <dgm:cxn modelId="{AC27F582-5D50-40CC-B6AF-16C8A9FCEB72}" type="presParOf" srcId="{AFC9EB16-D8FF-402F-ABBE-3E686389C0E9}" destId="{FB1BA8D3-3D70-4D5C-AF6F-5F730BEA683A}" srcOrd="4" destOrd="0" presId="urn:microsoft.com/office/officeart/2005/8/layout/process5"/>
    <dgm:cxn modelId="{EA4D97E4-D0F8-475B-8AA3-F5721A98A3D4}" type="presParOf" srcId="{AFC9EB16-D8FF-402F-ABBE-3E686389C0E9}" destId="{FF5CBC1B-6B54-4E17-92BB-0A7245FB40D3}" srcOrd="5" destOrd="0" presId="urn:microsoft.com/office/officeart/2005/8/layout/process5"/>
    <dgm:cxn modelId="{09D94C31-05C8-4318-9C2D-0BD826934697}" type="presParOf" srcId="{FF5CBC1B-6B54-4E17-92BB-0A7245FB40D3}" destId="{23325FDD-61E8-4EA0-9028-CA2840795E3D}" srcOrd="0" destOrd="0" presId="urn:microsoft.com/office/officeart/2005/8/layout/process5"/>
    <dgm:cxn modelId="{F86B58D5-1B43-4BA2-A355-12D399AF0678}" type="presParOf" srcId="{AFC9EB16-D8FF-402F-ABBE-3E686389C0E9}" destId="{13CB0392-038E-42B2-9A32-D8AC60069C0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AEF62-8058-4521-8B83-9E6D7A6E9DAE}">
      <dsp:nvSpPr>
        <dsp:cNvPr id="0" name=""/>
        <dsp:cNvSpPr/>
      </dsp:nvSpPr>
      <dsp:spPr>
        <a:xfrm>
          <a:off x="7504751" y="1622720"/>
          <a:ext cx="190726" cy="14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667"/>
              </a:lnTo>
              <a:lnTo>
                <a:pt x="190726" y="148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8C50B-D108-4E70-8868-9FF6848EB484}">
      <dsp:nvSpPr>
        <dsp:cNvPr id="0" name=""/>
        <dsp:cNvSpPr/>
      </dsp:nvSpPr>
      <dsp:spPr>
        <a:xfrm>
          <a:off x="7504751" y="1622720"/>
          <a:ext cx="190726" cy="5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94"/>
              </a:lnTo>
              <a:lnTo>
                <a:pt x="190726" y="5848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7997-E206-41DB-B279-054262D1EA83}">
      <dsp:nvSpPr>
        <dsp:cNvPr id="0" name=""/>
        <dsp:cNvSpPr/>
      </dsp:nvSpPr>
      <dsp:spPr>
        <a:xfrm>
          <a:off x="5479871" y="719947"/>
          <a:ext cx="2533484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2533484" y="133508"/>
              </a:lnTo>
              <a:lnTo>
                <a:pt x="2533484" y="267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4071-5899-416C-9A52-2AB7C02FF590}">
      <dsp:nvSpPr>
        <dsp:cNvPr id="0" name=""/>
        <dsp:cNvSpPr/>
      </dsp:nvSpPr>
      <dsp:spPr>
        <a:xfrm>
          <a:off x="5966224" y="1622720"/>
          <a:ext cx="190726" cy="14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667"/>
              </a:lnTo>
              <a:lnTo>
                <a:pt x="190726" y="148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B16A0-4B8D-4835-80BA-3CDDBC5CA0A1}">
      <dsp:nvSpPr>
        <dsp:cNvPr id="0" name=""/>
        <dsp:cNvSpPr/>
      </dsp:nvSpPr>
      <dsp:spPr>
        <a:xfrm>
          <a:off x="5966224" y="1622720"/>
          <a:ext cx="190726" cy="5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94"/>
              </a:lnTo>
              <a:lnTo>
                <a:pt x="190726" y="5848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0A7DA-CD69-4066-9AA5-5299361A29B6}">
      <dsp:nvSpPr>
        <dsp:cNvPr id="0" name=""/>
        <dsp:cNvSpPr/>
      </dsp:nvSpPr>
      <dsp:spPr>
        <a:xfrm>
          <a:off x="5479871" y="719947"/>
          <a:ext cx="994956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994956" y="133508"/>
              </a:lnTo>
              <a:lnTo>
                <a:pt x="994956" y="267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D4A6-5771-4C2A-9B82-26E9EA931CF3}">
      <dsp:nvSpPr>
        <dsp:cNvPr id="0" name=""/>
        <dsp:cNvSpPr/>
      </dsp:nvSpPr>
      <dsp:spPr>
        <a:xfrm>
          <a:off x="4484914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769263" y="133508"/>
              </a:lnTo>
              <a:lnTo>
                <a:pt x="769263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2609F-A089-4DB6-AA69-8BC458540DF3}">
      <dsp:nvSpPr>
        <dsp:cNvPr id="0" name=""/>
        <dsp:cNvSpPr/>
      </dsp:nvSpPr>
      <dsp:spPr>
        <a:xfrm>
          <a:off x="3715650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769263" y="0"/>
              </a:moveTo>
              <a:lnTo>
                <a:pt x="769263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8010-7E99-4575-A601-F5EE1854649C}">
      <dsp:nvSpPr>
        <dsp:cNvPr id="0" name=""/>
        <dsp:cNvSpPr/>
      </dsp:nvSpPr>
      <dsp:spPr>
        <a:xfrm>
          <a:off x="2946386" y="1622720"/>
          <a:ext cx="1538527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1538527" y="133508"/>
              </a:lnTo>
              <a:lnTo>
                <a:pt x="1538527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9313-B642-4442-8F80-985854F1EA5C}">
      <dsp:nvSpPr>
        <dsp:cNvPr id="0" name=""/>
        <dsp:cNvSpPr/>
      </dsp:nvSpPr>
      <dsp:spPr>
        <a:xfrm>
          <a:off x="1407859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"/>
              </a:lnTo>
              <a:lnTo>
                <a:pt x="769263" y="133508"/>
              </a:lnTo>
              <a:lnTo>
                <a:pt x="769263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2CD1-DEBF-4B79-A03F-E4CABCD9B940}">
      <dsp:nvSpPr>
        <dsp:cNvPr id="0" name=""/>
        <dsp:cNvSpPr/>
      </dsp:nvSpPr>
      <dsp:spPr>
        <a:xfrm>
          <a:off x="638595" y="2525492"/>
          <a:ext cx="769263" cy="267017"/>
        </a:xfrm>
        <a:custGeom>
          <a:avLst/>
          <a:gdLst/>
          <a:ahLst/>
          <a:cxnLst/>
          <a:rect l="0" t="0" r="0" b="0"/>
          <a:pathLst>
            <a:path>
              <a:moveTo>
                <a:pt x="769263" y="0"/>
              </a:moveTo>
              <a:lnTo>
                <a:pt x="769263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77B79-2931-4AFE-A218-164F1D06D490}">
      <dsp:nvSpPr>
        <dsp:cNvPr id="0" name=""/>
        <dsp:cNvSpPr/>
      </dsp:nvSpPr>
      <dsp:spPr>
        <a:xfrm>
          <a:off x="1407859" y="1622720"/>
          <a:ext cx="1538527" cy="267017"/>
        </a:xfrm>
        <a:custGeom>
          <a:avLst/>
          <a:gdLst/>
          <a:ahLst/>
          <a:cxnLst/>
          <a:rect l="0" t="0" r="0" b="0"/>
          <a:pathLst>
            <a:path>
              <a:moveTo>
                <a:pt x="1538527" y="0"/>
              </a:moveTo>
              <a:lnTo>
                <a:pt x="1538527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46F0F-9331-4DA3-9DEB-EE0F24F45BB4}">
      <dsp:nvSpPr>
        <dsp:cNvPr id="0" name=""/>
        <dsp:cNvSpPr/>
      </dsp:nvSpPr>
      <dsp:spPr>
        <a:xfrm>
          <a:off x="2946386" y="719947"/>
          <a:ext cx="2533484" cy="267017"/>
        </a:xfrm>
        <a:custGeom>
          <a:avLst/>
          <a:gdLst/>
          <a:ahLst/>
          <a:cxnLst/>
          <a:rect l="0" t="0" r="0" b="0"/>
          <a:pathLst>
            <a:path>
              <a:moveTo>
                <a:pt x="2533484" y="0"/>
              </a:moveTo>
              <a:lnTo>
                <a:pt x="2533484" y="133508"/>
              </a:lnTo>
              <a:lnTo>
                <a:pt x="0" y="133508"/>
              </a:lnTo>
              <a:lnTo>
                <a:pt x="0" y="267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BCB94-383C-4BE0-8532-DFD247920B86}">
      <dsp:nvSpPr>
        <dsp:cNvPr id="0" name=""/>
        <dsp:cNvSpPr/>
      </dsp:nvSpPr>
      <dsp:spPr>
        <a:xfrm>
          <a:off x="4844116" y="84192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AlexaHack</a:t>
          </a:r>
          <a:endParaRPr lang="en-US" sz="2000" kern="1200" dirty="0"/>
        </a:p>
      </dsp:txBody>
      <dsp:txXfrm>
        <a:off x="4844116" y="84192"/>
        <a:ext cx="1271510" cy="635755"/>
      </dsp:txXfrm>
    </dsp:sp>
    <dsp:sp modelId="{7A50A012-E5E3-483C-AEFC-35A2EC124F8F}">
      <dsp:nvSpPr>
        <dsp:cNvPr id="0" name=""/>
        <dsp:cNvSpPr/>
      </dsp:nvSpPr>
      <dsp:spPr>
        <a:xfrm>
          <a:off x="2310631" y="986965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Translator</a:t>
          </a:r>
          <a:endParaRPr lang="en-US" sz="2000" kern="1200" dirty="0"/>
        </a:p>
      </dsp:txBody>
      <dsp:txXfrm>
        <a:off x="2310631" y="986965"/>
        <a:ext cx="1271510" cy="635755"/>
      </dsp:txXfrm>
    </dsp:sp>
    <dsp:sp modelId="{A7CBC2B9-5B82-4ED7-85CF-F81D50F92B1E}">
      <dsp:nvSpPr>
        <dsp:cNvPr id="0" name=""/>
        <dsp:cNvSpPr/>
      </dsp:nvSpPr>
      <dsp:spPr>
        <a:xfrm>
          <a:off x="772103" y="1889737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spoken commands</a:t>
          </a:r>
        </a:p>
      </dsp:txBody>
      <dsp:txXfrm>
        <a:off x="772103" y="1889737"/>
        <a:ext cx="1271510" cy="635755"/>
      </dsp:txXfrm>
    </dsp:sp>
    <dsp:sp modelId="{FC46E320-3342-473F-A1D3-C1308A477085}">
      <dsp:nvSpPr>
        <dsp:cNvPr id="0" name=""/>
        <dsp:cNvSpPr/>
      </dsp:nvSpPr>
      <dsp:spPr>
        <a:xfrm>
          <a:off x="2840" y="2792510"/>
          <a:ext cx="1271510" cy="63575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tx1"/>
              </a:solidFill>
            </a:rPr>
            <a:t>nmap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840" y="2792510"/>
        <a:ext cx="1271510" cy="635755"/>
      </dsp:txXfrm>
    </dsp:sp>
    <dsp:sp modelId="{3711ADB5-56C0-4957-8465-B5F3B0EDD967}">
      <dsp:nvSpPr>
        <dsp:cNvPr id="0" name=""/>
        <dsp:cNvSpPr/>
      </dsp:nvSpPr>
      <dsp:spPr>
        <a:xfrm>
          <a:off x="1541367" y="2792510"/>
          <a:ext cx="1271510" cy="635755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1541367" y="2792510"/>
        <a:ext cx="1271510" cy="635755"/>
      </dsp:txXfrm>
    </dsp:sp>
    <dsp:sp modelId="{FFA7BA04-7BBF-4FD7-876C-55BDB17982CC}">
      <dsp:nvSpPr>
        <dsp:cNvPr id="0" name=""/>
        <dsp:cNvSpPr/>
      </dsp:nvSpPr>
      <dsp:spPr>
        <a:xfrm>
          <a:off x="3849159" y="1889737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events</a:t>
          </a:r>
        </a:p>
      </dsp:txBody>
      <dsp:txXfrm>
        <a:off x="3849159" y="1889737"/>
        <a:ext cx="1271510" cy="635755"/>
      </dsp:txXfrm>
    </dsp:sp>
    <dsp:sp modelId="{0545150D-2AB7-49B9-B2A3-C2D7E00E1330}">
      <dsp:nvSpPr>
        <dsp:cNvPr id="0" name=""/>
        <dsp:cNvSpPr/>
      </dsp:nvSpPr>
      <dsp:spPr>
        <a:xfrm>
          <a:off x="3079895" y="2792510"/>
          <a:ext cx="1271510" cy="63575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tx1"/>
              </a:solidFill>
            </a:rPr>
            <a:t>nmap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079895" y="2792510"/>
        <a:ext cx="1271510" cy="635755"/>
      </dsp:txXfrm>
    </dsp:sp>
    <dsp:sp modelId="{34803EC4-70F4-40B1-A485-CA1B96C3386F}">
      <dsp:nvSpPr>
        <dsp:cNvPr id="0" name=""/>
        <dsp:cNvSpPr/>
      </dsp:nvSpPr>
      <dsp:spPr>
        <a:xfrm>
          <a:off x="4618423" y="2792510"/>
          <a:ext cx="1271510" cy="635755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4618423" y="2792510"/>
        <a:ext cx="1271510" cy="635755"/>
      </dsp:txXfrm>
    </dsp:sp>
    <dsp:sp modelId="{0C9576CE-7324-464D-ABC7-8BF130E078AE}">
      <dsp:nvSpPr>
        <dsp:cNvPr id="0" name=""/>
        <dsp:cNvSpPr/>
      </dsp:nvSpPr>
      <dsp:spPr>
        <a:xfrm>
          <a:off x="5839073" y="986965"/>
          <a:ext cx="1271510" cy="635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Event Engine</a:t>
          </a:r>
        </a:p>
      </dsp:txBody>
      <dsp:txXfrm>
        <a:off x="5839073" y="986965"/>
        <a:ext cx="1271510" cy="635755"/>
      </dsp:txXfrm>
    </dsp:sp>
    <dsp:sp modelId="{C293DC7A-4B8A-4D4C-954A-2EDE549DC992}">
      <dsp:nvSpPr>
        <dsp:cNvPr id="0" name=""/>
        <dsp:cNvSpPr/>
      </dsp:nvSpPr>
      <dsp:spPr>
        <a:xfrm>
          <a:off x="6156950" y="1889737"/>
          <a:ext cx="1271510" cy="63575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olidFill>
                <a:schemeClr val="tx1"/>
              </a:solidFill>
            </a:rPr>
            <a:t>nmap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156950" y="1889737"/>
        <a:ext cx="1271510" cy="635755"/>
      </dsp:txXfrm>
    </dsp:sp>
    <dsp:sp modelId="{57977005-7250-4970-9F30-58E18A9FEE91}">
      <dsp:nvSpPr>
        <dsp:cNvPr id="0" name=""/>
        <dsp:cNvSpPr/>
      </dsp:nvSpPr>
      <dsp:spPr>
        <a:xfrm>
          <a:off x="6156950" y="2792510"/>
          <a:ext cx="1271510" cy="635755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6156950" y="2792510"/>
        <a:ext cx="1271510" cy="635755"/>
      </dsp:txXfrm>
    </dsp:sp>
    <dsp:sp modelId="{289EB856-94EF-4DE1-B8BD-967E2D5F651B}">
      <dsp:nvSpPr>
        <dsp:cNvPr id="0" name=""/>
        <dsp:cNvSpPr/>
      </dsp:nvSpPr>
      <dsp:spPr>
        <a:xfrm>
          <a:off x="7377600" y="986965"/>
          <a:ext cx="1271510" cy="635755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Tools</a:t>
          </a:r>
        </a:p>
      </dsp:txBody>
      <dsp:txXfrm>
        <a:off x="7377600" y="986965"/>
        <a:ext cx="1271510" cy="635755"/>
      </dsp:txXfrm>
    </dsp:sp>
    <dsp:sp modelId="{F214C311-0565-4BC0-8364-EEBEDEE128AC}">
      <dsp:nvSpPr>
        <dsp:cNvPr id="0" name=""/>
        <dsp:cNvSpPr/>
      </dsp:nvSpPr>
      <dsp:spPr>
        <a:xfrm>
          <a:off x="7695478" y="1889737"/>
          <a:ext cx="1271510" cy="635755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nmap</a:t>
          </a:r>
          <a:endParaRPr lang="en-US" sz="2000" kern="1200" dirty="0"/>
        </a:p>
      </dsp:txBody>
      <dsp:txXfrm>
        <a:off x="7695478" y="1889737"/>
        <a:ext cx="1271510" cy="635755"/>
      </dsp:txXfrm>
    </dsp:sp>
    <dsp:sp modelId="{80EECC22-B1DE-4E10-A195-7EB7A530A09B}">
      <dsp:nvSpPr>
        <dsp:cNvPr id="0" name=""/>
        <dsp:cNvSpPr/>
      </dsp:nvSpPr>
      <dsp:spPr>
        <a:xfrm>
          <a:off x="7695478" y="2792510"/>
          <a:ext cx="1271510" cy="635755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Other tools</a:t>
          </a:r>
        </a:p>
      </dsp:txBody>
      <dsp:txXfrm>
        <a:off x="7695478" y="2792510"/>
        <a:ext cx="1271510" cy="635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DE592-9DCC-44AF-BEC5-4ECA7C7D88EF}">
      <dsp:nvSpPr>
        <dsp:cNvPr id="0" name=""/>
        <dsp:cNvSpPr/>
      </dsp:nvSpPr>
      <dsp:spPr>
        <a:xfrm>
          <a:off x="0" y="766"/>
          <a:ext cx="1816493" cy="108989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User</a:t>
          </a:r>
        </a:p>
      </dsp:txBody>
      <dsp:txXfrm>
        <a:off x="31922" y="32688"/>
        <a:ext cx="1752649" cy="1026051"/>
      </dsp:txXfrm>
    </dsp:sp>
    <dsp:sp modelId="{4F695B17-3154-46B2-95C2-92DA2AF11106}">
      <dsp:nvSpPr>
        <dsp:cNvPr id="0" name=""/>
        <dsp:cNvSpPr/>
      </dsp:nvSpPr>
      <dsp:spPr>
        <a:xfrm rot="21599207">
          <a:off x="2147976" y="320091"/>
          <a:ext cx="798574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speech</a:t>
          </a:r>
        </a:p>
      </dsp:txBody>
      <dsp:txXfrm>
        <a:off x="2147976" y="410205"/>
        <a:ext cx="663427" cy="270294"/>
      </dsp:txXfrm>
    </dsp:sp>
    <dsp:sp modelId="{12D6B900-2527-4F8E-BFA6-6356BEF4DD04}">
      <dsp:nvSpPr>
        <dsp:cNvPr id="0" name=""/>
        <dsp:cNvSpPr/>
      </dsp:nvSpPr>
      <dsp:spPr>
        <a:xfrm>
          <a:off x="3323237" y="0"/>
          <a:ext cx="1816493" cy="108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Translator</a:t>
          </a:r>
        </a:p>
      </dsp:txBody>
      <dsp:txXfrm>
        <a:off x="3355159" y="31922"/>
        <a:ext cx="1752649" cy="1026051"/>
      </dsp:txXfrm>
    </dsp:sp>
    <dsp:sp modelId="{B4268C83-B31E-4419-8F39-95CE051A19C2}">
      <dsp:nvSpPr>
        <dsp:cNvPr id="0" name=""/>
        <dsp:cNvSpPr/>
      </dsp:nvSpPr>
      <dsp:spPr>
        <a:xfrm>
          <a:off x="5387364" y="319702"/>
          <a:ext cx="596572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intent</a:t>
          </a:r>
          <a:endParaRPr lang="en-US" sz="1400" kern="1200" dirty="0"/>
        </a:p>
      </dsp:txBody>
      <dsp:txXfrm>
        <a:off x="5387364" y="409800"/>
        <a:ext cx="461425" cy="270294"/>
      </dsp:txXfrm>
    </dsp:sp>
    <dsp:sp modelId="{FB1BA8D3-3D70-4D5C-AF6F-5F730BEA683A}">
      <dsp:nvSpPr>
        <dsp:cNvPr id="0" name=""/>
        <dsp:cNvSpPr/>
      </dsp:nvSpPr>
      <dsp:spPr>
        <a:xfrm>
          <a:off x="6265338" y="0"/>
          <a:ext cx="1816493" cy="108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Event Engine</a:t>
          </a:r>
        </a:p>
      </dsp:txBody>
      <dsp:txXfrm>
        <a:off x="6297260" y="31922"/>
        <a:ext cx="1752649" cy="1026051"/>
      </dsp:txXfrm>
    </dsp:sp>
    <dsp:sp modelId="{FF5CBC1B-6B54-4E17-92BB-0A7245FB40D3}">
      <dsp:nvSpPr>
        <dsp:cNvPr id="0" name=""/>
        <dsp:cNvSpPr/>
      </dsp:nvSpPr>
      <dsp:spPr>
        <a:xfrm rot="13">
          <a:off x="8438895" y="319708"/>
          <a:ext cx="860199" cy="450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sys </a:t>
          </a:r>
          <a:r>
            <a:rPr lang="en-US" sz="1400" kern="1200" dirty="0" err="1"/>
            <a:t>cmd</a:t>
          </a:r>
          <a:endParaRPr lang="en-US" sz="1400" kern="1200" dirty="0"/>
        </a:p>
      </dsp:txBody>
      <dsp:txXfrm>
        <a:off x="8438895" y="409806"/>
        <a:ext cx="725052" cy="270294"/>
      </dsp:txXfrm>
    </dsp:sp>
    <dsp:sp modelId="{13CB0392-038E-42B2-9A32-D8AC60069C04}">
      <dsp:nvSpPr>
        <dsp:cNvPr id="0" name=""/>
        <dsp:cNvSpPr/>
      </dsp:nvSpPr>
      <dsp:spPr>
        <a:xfrm>
          <a:off x="9704850" y="12"/>
          <a:ext cx="1816493" cy="108989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Tools</a:t>
          </a:r>
        </a:p>
      </dsp:txBody>
      <dsp:txXfrm>
        <a:off x="9736772" y="31934"/>
        <a:ext cx="1752649" cy="1026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78C66-EF5C-4AA5-ABBB-CEBFB755DB0A}">
      <dsp:nvSpPr>
        <dsp:cNvPr id="0" name=""/>
        <dsp:cNvSpPr/>
      </dsp:nvSpPr>
      <dsp:spPr>
        <a:xfrm>
          <a:off x="2050" y="5078"/>
          <a:ext cx="402435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&lt;scan type&gt;</a:t>
          </a:r>
        </a:p>
      </dsp:txBody>
      <dsp:txXfrm>
        <a:off x="2050" y="5078"/>
        <a:ext cx="4024354" cy="460800"/>
      </dsp:txXfrm>
    </dsp:sp>
    <dsp:sp modelId="{DE6AA9A6-AB60-4CA0-B328-11B760E10F73}">
      <dsp:nvSpPr>
        <dsp:cNvPr id="0" name=""/>
        <dsp:cNvSpPr/>
      </dsp:nvSpPr>
      <dsp:spPr>
        <a:xfrm>
          <a:off x="20979" y="368042"/>
          <a:ext cx="4024354" cy="26171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sS</a:t>
          </a:r>
          <a:r>
            <a:rPr lang="en-US" sz="1400" kern="1200" dirty="0"/>
            <a:t> | </a:t>
          </a:r>
          <a:r>
            <a:rPr lang="en-US" sz="1400" kern="1200" dirty="0" err="1"/>
            <a:t>sT</a:t>
          </a:r>
          <a:r>
            <a:rPr lang="en-US" sz="1400" kern="1200" dirty="0"/>
            <a:t> | </a:t>
          </a:r>
          <a:r>
            <a:rPr lang="en-US" sz="1400" kern="1200" dirty="0" err="1"/>
            <a:t>sA</a:t>
          </a:r>
          <a:r>
            <a:rPr lang="en-US" sz="1400" kern="1200" dirty="0"/>
            <a:t> | </a:t>
          </a:r>
          <a:r>
            <a:rPr lang="en-US" sz="1400" kern="1200" dirty="0" err="1"/>
            <a:t>sU</a:t>
          </a:r>
          <a:r>
            <a:rPr lang="en-US" sz="1400" kern="1200" dirty="0"/>
            <a:t> | </a:t>
          </a:r>
          <a:r>
            <a:rPr lang="en-US" sz="1400" kern="1200" dirty="0" err="1"/>
            <a:t>sN</a:t>
          </a:r>
          <a:r>
            <a:rPr lang="en-US" sz="1400" kern="1200" dirty="0"/>
            <a:t> | </a:t>
          </a:r>
          <a:r>
            <a:rPr lang="en-US" sz="1400" kern="1200" dirty="0" err="1"/>
            <a:t>sF</a:t>
          </a:r>
          <a:r>
            <a:rPr lang="en-US" sz="1400" kern="1200" dirty="0"/>
            <a:t> | </a:t>
          </a:r>
          <a:r>
            <a:rPr lang="en-US" sz="1400" kern="1200" dirty="0" err="1"/>
            <a:t>sX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sW</a:t>
          </a:r>
          <a:r>
            <a:rPr lang="en-US" sz="1400" kern="1200" dirty="0"/>
            <a:t> | </a:t>
          </a:r>
          <a:r>
            <a:rPr lang="en-US" sz="1400" kern="1200" dirty="0" err="1"/>
            <a:t>sM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sI</a:t>
          </a:r>
          <a:r>
            <a:rPr lang="en-US" sz="1400" kern="1200" dirty="0"/>
            <a:t> | </a:t>
          </a:r>
          <a:r>
            <a:rPr lang="en-US" sz="1400" kern="1200" dirty="0" err="1"/>
            <a:t>sU</a:t>
          </a:r>
          <a:r>
            <a:rPr lang="en-US" sz="1400" kern="1200" dirty="0"/>
            <a:t> | </a:t>
          </a:r>
          <a:r>
            <a:rPr lang="en-US" sz="1400" kern="1200" dirty="0" err="1"/>
            <a:t>sY</a:t>
          </a:r>
          <a:r>
            <a:rPr lang="en-US" sz="1400" kern="1200" dirty="0"/>
            <a:t> | </a:t>
          </a:r>
          <a:r>
            <a:rPr lang="en-US" sz="1400" kern="1200" dirty="0" err="1"/>
            <a:t>sZ</a:t>
          </a:r>
          <a:r>
            <a:rPr lang="en-US" sz="1400" kern="1200" dirty="0"/>
            <a:t> | </a:t>
          </a:r>
          <a:r>
            <a:rPr lang="en-US" sz="1400" kern="1200" dirty="0" err="1"/>
            <a:t>sO</a:t>
          </a:r>
          <a:r>
            <a:rPr lang="en-US" sz="1400" kern="1200" dirty="0"/>
            <a:t> | 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sL</a:t>
          </a:r>
          <a:r>
            <a:rPr lang="en-US" sz="1400" kern="1200" dirty="0"/>
            <a:t> | </a:t>
          </a:r>
          <a:r>
            <a:rPr lang="en-US" sz="1400" kern="1200" dirty="0" err="1"/>
            <a:t>sn</a:t>
          </a:r>
          <a:r>
            <a:rPr lang="en-US" sz="1400" kern="1200" dirty="0"/>
            <a:t> | </a:t>
          </a:r>
          <a:r>
            <a:rPr lang="en-US" sz="1400" kern="1200" dirty="0" err="1"/>
            <a:t>Pn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….</a:t>
          </a:r>
        </a:p>
      </dsp:txBody>
      <dsp:txXfrm>
        <a:off x="20979" y="368042"/>
        <a:ext cx="4024354" cy="2617149"/>
      </dsp:txXfrm>
    </dsp:sp>
    <dsp:sp modelId="{AE2A7611-8B26-4EB6-BB9C-C996F9303DE7}">
      <dsp:nvSpPr>
        <dsp:cNvPr id="0" name=""/>
        <dsp:cNvSpPr/>
      </dsp:nvSpPr>
      <dsp:spPr>
        <a:xfrm>
          <a:off x="4307132" y="56536"/>
          <a:ext cx="200519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&lt;options&gt;</a:t>
          </a:r>
        </a:p>
      </dsp:txBody>
      <dsp:txXfrm>
        <a:off x="4307132" y="56536"/>
        <a:ext cx="2005198" cy="460800"/>
      </dsp:txXfrm>
    </dsp:sp>
    <dsp:sp modelId="{52C28E80-694C-4DC6-8A21-F3D7950164D1}">
      <dsp:nvSpPr>
        <dsp:cNvPr id="0" name=""/>
        <dsp:cNvSpPr/>
      </dsp:nvSpPr>
      <dsp:spPr>
        <a:xfrm>
          <a:off x="4307132" y="517336"/>
          <a:ext cx="2005198" cy="24113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-p &lt;port ranges&gt;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sV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sA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oN</a:t>
          </a:r>
          <a:r>
            <a:rPr lang="en-US" sz="1400" kern="1200" dirty="0"/>
            <a:t>/</a:t>
          </a:r>
          <a:r>
            <a:rPr lang="en-US" sz="1400" kern="1200" dirty="0" err="1"/>
            <a:t>oX</a:t>
          </a:r>
          <a:r>
            <a:rPr lang="en-US" sz="1400" kern="1200" dirty="0"/>
            <a:t>/</a:t>
          </a:r>
          <a:r>
            <a:rPr lang="en-US" sz="1400" kern="1200" dirty="0" err="1"/>
            <a:t>oS</a:t>
          </a:r>
          <a:r>
            <a:rPr lang="en-US" sz="1400" kern="1200" dirty="0"/>
            <a:t>/</a:t>
          </a:r>
          <a:r>
            <a:rPr lang="en-US" sz="1400" kern="1200" dirty="0" err="1"/>
            <a:t>oG</a:t>
          </a:r>
          <a:r>
            <a:rPr lang="en-US" sz="1400" kern="1200" dirty="0"/>
            <a:t> &lt;file&gt;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oA</a:t>
          </a:r>
          <a:r>
            <a:rPr lang="en-US" sz="1400" kern="1200" dirty="0"/>
            <a:t> &lt;</a:t>
          </a:r>
          <a:r>
            <a:rPr lang="en-US" sz="1400" kern="1200" dirty="0" err="1"/>
            <a:t>basename</a:t>
          </a:r>
          <a:r>
            <a:rPr lang="en-US" sz="1400" kern="1200" dirty="0"/>
            <a:t>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-v</a:t>
          </a:r>
        </a:p>
      </dsp:txBody>
      <dsp:txXfrm>
        <a:off x="4307132" y="517336"/>
        <a:ext cx="2005198" cy="2411319"/>
      </dsp:txXfrm>
    </dsp:sp>
    <dsp:sp modelId="{A0CE31B4-C929-4DF5-9427-C10ECCF3B748}">
      <dsp:nvSpPr>
        <dsp:cNvPr id="0" name=""/>
        <dsp:cNvSpPr/>
      </dsp:nvSpPr>
      <dsp:spPr>
        <a:xfrm>
          <a:off x="6593059" y="56536"/>
          <a:ext cx="200519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&lt;target specification&gt;</a:t>
          </a:r>
        </a:p>
      </dsp:txBody>
      <dsp:txXfrm>
        <a:off x="6593059" y="56536"/>
        <a:ext cx="2005198" cy="460800"/>
      </dsp:txXfrm>
    </dsp:sp>
    <dsp:sp modelId="{042117B3-DFCC-4AA1-B727-2082B8E369D5}">
      <dsp:nvSpPr>
        <dsp:cNvPr id="0" name=""/>
        <dsp:cNvSpPr/>
      </dsp:nvSpPr>
      <dsp:spPr>
        <a:xfrm>
          <a:off x="6593059" y="517336"/>
          <a:ext cx="2005198" cy="24113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-</a:t>
          </a:r>
          <a:r>
            <a:rPr lang="en-US" sz="1400" kern="1200" dirty="0" err="1"/>
            <a:t>iL</a:t>
          </a:r>
          <a:r>
            <a:rPr lang="en-US" sz="1400" kern="1200" dirty="0"/>
            <a:t> &lt;</a:t>
          </a:r>
          <a:r>
            <a:rPr lang="en-US" sz="1400" kern="1200" dirty="0" err="1"/>
            <a:t>inputfilename</a:t>
          </a:r>
          <a:r>
            <a:rPr lang="en-US" sz="1400" kern="1200" dirty="0"/>
            <a:t>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www.target.com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127.0.0.1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127.0.0.0/24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127.0.1-2.0-255</a:t>
          </a:r>
        </a:p>
      </dsp:txBody>
      <dsp:txXfrm>
        <a:off x="6593059" y="517336"/>
        <a:ext cx="2005198" cy="2411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3681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52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56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0" y="1371601"/>
            <a:ext cx="121920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None/>
              <a:defRPr sz="36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0" y="4648200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595959"/>
              </a:buClr>
              <a:buNone/>
              <a:defRPr sz="2700" b="0" i="0" u="none" strike="noStrike" cap="none">
                <a:solidFill>
                  <a:srgbClr val="595959"/>
                </a:solidFill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500" b="0" i="0" u="none" strike="noStrike" cap="none">
                <a:solidFill>
                  <a:schemeClr val="dk1"/>
                </a:solidFill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350" b="0" i="0" u="none" strike="noStrike" cap="none">
                <a:solidFill>
                  <a:schemeClr val="dk1"/>
                </a:solidFill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None/>
              <a:defRPr sz="1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331201" y="6633411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03202" y="1295400"/>
            <a:ext cx="1178559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930426" y="385951"/>
            <a:ext cx="10261575" cy="742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28601" y="1351651"/>
            <a:ext cx="11642559" cy="511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28601" y="1351651"/>
            <a:ext cx="11642559" cy="511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641433"/>
            <a:ext cx="12191997" cy="2165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68550" tIns="68550" rIns="685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518401" y="6637422"/>
            <a:ext cx="2133599" cy="2245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25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825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91973" cy="12191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689" y="0"/>
                </a:lnTo>
                <a:lnTo>
                  <a:pt x="14744" y="0"/>
                </a:lnTo>
                <a:lnTo>
                  <a:pt x="120000" y="0"/>
                </a:lnTo>
                <a:lnTo>
                  <a:pt x="120000" y="31586"/>
                </a:lnTo>
                <a:lnTo>
                  <a:pt x="19492" y="31586"/>
                </a:lnTo>
                <a:lnTo>
                  <a:pt x="17106" y="119999"/>
                </a:lnTo>
                <a:lnTo>
                  <a:pt x="11753" y="119999"/>
                </a:lnTo>
                <a:lnTo>
                  <a:pt x="11753" y="120000"/>
                </a:lnTo>
                <a:lnTo>
                  <a:pt x="0" y="120000"/>
                </a:lnTo>
                <a:lnTo>
                  <a:pt x="0" y="3158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5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 </a:t>
            </a:r>
            <a:r>
              <a:rPr lang="en-US" sz="1050" dirty="0">
                <a:solidFill>
                  <a:srgbClr val="66FF33"/>
                </a:solidFill>
                <a:latin typeface="Droid Sans"/>
                <a:ea typeface="Droid Sans"/>
                <a:cs typeface="Droid Sans"/>
                <a:sym typeface="Droid Sans"/>
              </a:rPr>
              <a:t>UNCLASSIFIED</a:t>
            </a:r>
            <a:r>
              <a:rPr lang="en-US" sz="105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14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				</a:t>
            </a:r>
            <a:r>
              <a:rPr lang="en-US" sz="140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120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  </a:t>
            </a:r>
            <a:r>
              <a:rPr lang="en-US" sz="12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				</a:t>
            </a:r>
            <a:r>
              <a:rPr lang="en-US" sz="1200" dirty="0" smtClean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     </a:t>
            </a:r>
            <a:r>
              <a:rPr lang="en-US" sz="1200" dirty="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US Army Cyber School, Cyber Center of Excellence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270" y="290714"/>
            <a:ext cx="1622065" cy="88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683833" y="6625546"/>
            <a:ext cx="1554272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66FF33"/>
                </a:solidFill>
                <a:latin typeface="Droid Sans"/>
                <a:ea typeface="Droid Sans"/>
                <a:cs typeface="Droid Sans"/>
                <a:sym typeface="Droid Sans"/>
              </a:rPr>
              <a:t>UNCLASSIFIED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032001" y="317787"/>
            <a:ext cx="10158180" cy="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2800" b="1" i="0" u="none" strike="noStrike" cap="none">
                <a:solidFill>
                  <a:schemeClr val="dk1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ubTitle" idx="4294967295"/>
          </p:nvPr>
        </p:nvSpPr>
        <p:spPr>
          <a:xfrm>
            <a:off x="1524000" y="5022700"/>
            <a:ext cx="9144000" cy="96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595959"/>
              </a:buClr>
              <a:buSzPct val="25000"/>
              <a:buNone/>
            </a:pP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CPT John Fernandes, CPT Alex Master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ctrTitle" idx="4294967295"/>
          </p:nvPr>
        </p:nvSpPr>
        <p:spPr>
          <a:xfrm>
            <a:off x="1524000" y="1738600"/>
            <a:ext cx="9144000" cy="331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en-US" sz="3600" dirty="0" smtClean="0"/>
              <a:t>Alexa*Hack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3" name="Shape 43"/>
          <p:cNvSpPr/>
          <p:nvPr/>
        </p:nvSpPr>
        <p:spPr>
          <a:xfrm>
            <a:off x="1524000" y="6642557"/>
            <a:ext cx="5357004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https://s-media-cache-ak0.pinimg.com/originals/f9/20/e4/f920e4b1653cf96f997c818b45634d0c.jpg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2699" y="1264138"/>
            <a:ext cx="11059886" cy="450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120"/>
            <a:ext cx="6224397" cy="3496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" b="3947"/>
          <a:stretch/>
        </p:blipFill>
        <p:spPr>
          <a:xfrm>
            <a:off x="6083970" y="385950"/>
            <a:ext cx="5993016" cy="53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311" b="12105"/>
          <a:stretch/>
        </p:blipFill>
        <p:spPr>
          <a:xfrm>
            <a:off x="0" y="0"/>
            <a:ext cx="10888889" cy="4772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40" y="4023859"/>
            <a:ext cx="6961160" cy="2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in the road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1782305"/>
            <a:ext cx="11785599" cy="4770894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We don’t want our scanning instances happening in the AWS cloud, for nefarious or otherwise users to use non-attributable (to them) infrastructure on our development accounts for their own ends.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Research other options…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 smtClean="0"/>
              <a:t>Cortana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4452970"/>
            <a:ext cx="11785599" cy="2100230"/>
          </a:xfrm>
        </p:spPr>
        <p:txBody>
          <a:bodyPr/>
          <a:lstStyle/>
          <a:p>
            <a:pPr marL="685800" indent="-514350">
              <a:buAutoNum type="arabicPeriod"/>
            </a:pPr>
            <a:r>
              <a:rPr lang="en-US" dirty="0" smtClean="0"/>
              <a:t>Processes commands (spoken or typed)</a:t>
            </a:r>
          </a:p>
          <a:p>
            <a:pPr marL="685800" indent="-514350">
              <a:buAutoNum type="arabicPeriod"/>
            </a:pPr>
            <a:r>
              <a:rPr lang="en-US" dirty="0" smtClean="0"/>
              <a:t>Calls against stored utterance list</a:t>
            </a:r>
          </a:p>
          <a:p>
            <a:pPr marL="685800" indent="-514350">
              <a:buAutoNum type="arabicPeriod"/>
            </a:pPr>
            <a:r>
              <a:rPr lang="en-US" dirty="0" smtClean="0"/>
              <a:t>Sends an event to the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9128" y="2135300"/>
            <a:ext cx="4455621" cy="202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841734" y="876736"/>
            <a:ext cx="332512" cy="714895"/>
            <a:chOff x="822956" y="2527069"/>
            <a:chExt cx="332512" cy="714895"/>
          </a:xfrm>
        </p:grpSpPr>
        <p:sp>
          <p:nvSpPr>
            <p:cNvPr id="5" name="Oval 4"/>
            <p:cNvSpPr/>
            <p:nvPr/>
          </p:nvSpPr>
          <p:spPr>
            <a:xfrm>
              <a:off x="856211" y="2527069"/>
              <a:ext cx="266007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9214" y="2801389"/>
              <a:ext cx="0" cy="282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22956" y="2942705"/>
              <a:ext cx="332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56211" y="3084022"/>
              <a:ext cx="133001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989212" y="3084022"/>
              <a:ext cx="133006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Arrow 19"/>
          <p:cNvSpPr/>
          <p:nvPr/>
        </p:nvSpPr>
        <p:spPr>
          <a:xfrm rot="1235173">
            <a:off x="9058020" y="3302725"/>
            <a:ext cx="1072245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Interaction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72198" y="2300537"/>
            <a:ext cx="1433254" cy="16355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Cortana</a:t>
            </a:r>
            <a:r>
              <a:rPr lang="en-US" dirty="0" smtClean="0">
                <a:solidFill>
                  <a:schemeClr val="tx1"/>
                </a:solidFill>
              </a:rPr>
              <a:t>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349128" y="1046643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90" y="494630"/>
            <a:ext cx="1347315" cy="140111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170405" y="2300536"/>
            <a:ext cx="1433254" cy="1635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UWP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50280" y="2887277"/>
            <a:ext cx="1271218" cy="413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 Specific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0280" y="3387425"/>
            <a:ext cx="1271218" cy="413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 Specific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8937128" y="2760186"/>
            <a:ext cx="1301601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279266" y="2618259"/>
            <a:ext cx="1219317" cy="545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Background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277373" y="3253638"/>
            <a:ext cx="1219317" cy="488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Foreground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55571" y="1591631"/>
            <a:ext cx="6351674" cy="2893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Windows based (Windows 10 or Mobile)</a:t>
            </a:r>
          </a:p>
          <a:p>
            <a:r>
              <a:rPr lang="en-US" sz="2000" dirty="0" smtClean="0"/>
              <a:t>Execution can occur locally</a:t>
            </a:r>
          </a:p>
          <a:p>
            <a:r>
              <a:rPr lang="en-US" sz="2000" dirty="0" smtClean="0"/>
              <a:t>State/</a:t>
            </a:r>
            <a:r>
              <a:rPr lang="en-US" sz="2000" dirty="0" err="1" smtClean="0"/>
              <a:t>stateful</a:t>
            </a:r>
            <a:r>
              <a:rPr lang="en-US" sz="2000" dirty="0" smtClean="0"/>
              <a:t> execution based on application</a:t>
            </a:r>
          </a:p>
          <a:p>
            <a:r>
              <a:rPr lang="en-US" sz="2000" dirty="0" smtClean="0"/>
              <a:t>More capability for dialog mode</a:t>
            </a:r>
          </a:p>
          <a:p>
            <a:r>
              <a:rPr lang="en-US" sz="2000" dirty="0" smtClean="0"/>
              <a:t>Requires UWP application, UWP applications are sandboxed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0280" y="465200"/>
            <a:ext cx="192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“Hey </a:t>
            </a:r>
            <a:r>
              <a:rPr lang="en-US" b="1" dirty="0" err="1" smtClean="0"/>
              <a:t>Cortana</a:t>
            </a:r>
            <a:r>
              <a:rPr lang="en-US" b="1" dirty="0" smtClean="0"/>
              <a:t>, …”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94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US" sz="3600" b="1" dirty="0" smtClean="0"/>
              <a:t>CORTANA 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954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NMAP through dialog interface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51263" y="2778139"/>
            <a:ext cx="1576702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 Input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7093" y="3007707"/>
            <a:ext cx="1433254" cy="870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0078" y="2696911"/>
            <a:ext cx="1077198" cy="13048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Dialog 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919" y="2778139"/>
            <a:ext cx="1125354" cy="11841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Recognition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717776" y="2936987"/>
            <a:ext cx="1201409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699030" y="2723626"/>
            <a:ext cx="1687085" cy="6319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Validated Input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1709162" y="3370190"/>
            <a:ext cx="1593794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Prompts/Feedback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4622677" y="3317586"/>
            <a:ext cx="1593794" cy="7627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PromptsFeedback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Menu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1389" y="4367301"/>
            <a:ext cx="12180611" cy="2274799"/>
          </a:xfrm>
        </p:spPr>
        <p:txBody>
          <a:bodyPr/>
          <a:lstStyle/>
          <a:p>
            <a:r>
              <a:rPr lang="en-US" sz="2400" dirty="0" err="1" smtClean="0"/>
              <a:t>Interface+Recognition</a:t>
            </a:r>
            <a:r>
              <a:rPr lang="en-US" sz="2400" dirty="0" smtClean="0"/>
              <a:t> Module: Turns input into valid options 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 smtClean="0"/>
              <a:t>“thesaurus:” maps analogous input to standard commands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/>
              <a:t>v</a:t>
            </a:r>
            <a:r>
              <a:rPr lang="en-US" sz="2000" dirty="0" smtClean="0"/>
              <a:t>alidate methods: evaluates to see if input met condition for command</a:t>
            </a:r>
          </a:p>
          <a:p>
            <a:r>
              <a:rPr lang="en-US" sz="2400" dirty="0" smtClean="0"/>
              <a:t>Dialog Handler: Provides list of options, runs options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 smtClean="0"/>
              <a:t>Menus: lists of commands with associated actions</a:t>
            </a:r>
          </a:p>
          <a:p>
            <a:pPr marL="1028700" lvl="1" indent="-514350">
              <a:buFont typeface="Wingdings" panose="05000000000000000000" pitchFamily="2" charset="2"/>
              <a:buChar char="§"/>
            </a:pPr>
            <a:r>
              <a:rPr lang="en-US" sz="2000" dirty="0" smtClean="0"/>
              <a:t>Actions: dialog or command execution behavior for an option</a:t>
            </a:r>
            <a:endParaRPr lang="en-US" sz="2000" dirty="0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11389" y="1317888"/>
            <a:ext cx="12178792" cy="1157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 Text interface that can be integrated into “text to speech” and “speech to text” algorithms </a:t>
            </a:r>
          </a:p>
          <a:p>
            <a:r>
              <a:rPr lang="en-US" sz="2000" dirty="0" smtClean="0"/>
              <a:t> Portable, lightweight, and platform agnostic*</a:t>
            </a:r>
          </a:p>
          <a:p>
            <a:r>
              <a:rPr lang="en-US" sz="2000" dirty="0" smtClean="0"/>
              <a:t> No probabilistic recognition based on expected values</a:t>
            </a:r>
          </a:p>
        </p:txBody>
      </p:sp>
    </p:spTree>
    <p:extLst>
      <p:ext uri="{BB962C8B-B14F-4D97-AF65-F5344CB8AC3E}">
        <p14:creationId xmlns:p14="http://schemas.microsoft.com/office/powerpoint/2010/main" val="25448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US" sz="3600" b="1" dirty="0" smtClean="0"/>
              <a:t>.PY 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2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67" y="1308627"/>
            <a:ext cx="11250046" cy="5333473"/>
          </a:xfrm>
        </p:spPr>
        <p:txBody>
          <a:bodyPr/>
          <a:lstStyle/>
          <a:p>
            <a:r>
              <a:rPr lang="en-US" dirty="0" smtClean="0"/>
              <a:t> The current implementation of digital assistants is not well suited for integration with hacking tools.</a:t>
            </a:r>
          </a:p>
          <a:p>
            <a:pPr lvl="1"/>
            <a:r>
              <a:rPr lang="en-US" dirty="0" smtClean="0"/>
              <a:t>Not portable: APIs are proprietary in nature and system dependent</a:t>
            </a:r>
          </a:p>
          <a:p>
            <a:pPr lvl="1"/>
            <a:r>
              <a:rPr lang="en-US" dirty="0" smtClean="0"/>
              <a:t>API’s are tailored toward simple single commands</a:t>
            </a:r>
          </a:p>
          <a:p>
            <a:pPr lvl="1"/>
            <a:r>
              <a:rPr lang="en-US" dirty="0" smtClean="0"/>
              <a:t>Development is focused on consumer convenience applications and their developers</a:t>
            </a:r>
          </a:p>
          <a:p>
            <a:r>
              <a:rPr lang="en-US" dirty="0" smtClean="0"/>
              <a:t> Majority </a:t>
            </a:r>
            <a:r>
              <a:rPr lang="en-US" dirty="0" smtClean="0"/>
              <a:t>of x86/ARM software not written with voice input in </a:t>
            </a:r>
            <a:r>
              <a:rPr lang="en-US" dirty="0" smtClean="0"/>
              <a:t>mind</a:t>
            </a:r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3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67" y="1308627"/>
            <a:ext cx="11250046" cy="533347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Extensions of current project:</a:t>
            </a:r>
          </a:p>
          <a:p>
            <a:r>
              <a:rPr lang="en-US" dirty="0" smtClean="0"/>
              <a:t> Implement audio component to dialog program (Bing API, Google Speech API, etc.)</a:t>
            </a:r>
          </a:p>
          <a:p>
            <a:r>
              <a:rPr lang="en-US" dirty="0"/>
              <a:t> </a:t>
            </a:r>
            <a:r>
              <a:rPr lang="en-US" dirty="0" smtClean="0"/>
              <a:t>Implement necessary permissions and modules to enable windows app to run CLI tools.</a:t>
            </a:r>
          </a:p>
          <a:p>
            <a:r>
              <a:rPr lang="en-US" dirty="0"/>
              <a:t> </a:t>
            </a:r>
            <a:r>
              <a:rPr lang="en-US" dirty="0" smtClean="0"/>
              <a:t>Implement necessary security to make Alexa viable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 smtClean="0"/>
              <a:t>Branch Possibilities:</a:t>
            </a:r>
          </a:p>
          <a:p>
            <a:r>
              <a:rPr lang="en-US" dirty="0"/>
              <a:t> </a:t>
            </a:r>
            <a:r>
              <a:rPr lang="en-US" dirty="0" smtClean="0"/>
              <a:t>Other hacking tasks</a:t>
            </a:r>
          </a:p>
          <a:p>
            <a:r>
              <a:rPr lang="en-US" dirty="0"/>
              <a:t> </a:t>
            </a:r>
            <a:r>
              <a:rPr lang="en-US" dirty="0" smtClean="0"/>
              <a:t>Other speech programs (</a:t>
            </a:r>
            <a:r>
              <a:rPr lang="en-US" dirty="0" err="1" smtClean="0"/>
              <a:t>Siri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3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18705"/>
          <a:stretch/>
        </p:blipFill>
        <p:spPr>
          <a:xfrm>
            <a:off x="3048000" y="2519798"/>
            <a:ext cx="6096000" cy="23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666" y="1524527"/>
            <a:ext cx="11661515" cy="5257799"/>
          </a:xfrm>
        </p:spPr>
        <p:txBody>
          <a:bodyPr/>
          <a:lstStyle/>
          <a:p>
            <a:r>
              <a:rPr lang="en-US" dirty="0" smtClean="0"/>
              <a:t> Demonstration</a:t>
            </a:r>
            <a:endParaRPr lang="en-US" dirty="0"/>
          </a:p>
          <a:p>
            <a:r>
              <a:rPr lang="en-US" dirty="0" smtClean="0"/>
              <a:t> Problem </a:t>
            </a:r>
            <a:r>
              <a:rPr lang="en-US" dirty="0"/>
              <a:t>Statement</a:t>
            </a:r>
          </a:p>
          <a:p>
            <a:r>
              <a:rPr lang="en-US" dirty="0" smtClean="0"/>
              <a:t> Problem </a:t>
            </a:r>
            <a:r>
              <a:rPr lang="en-US" dirty="0"/>
              <a:t>Analysis</a:t>
            </a:r>
          </a:p>
          <a:p>
            <a:r>
              <a:rPr lang="en-US" dirty="0" smtClean="0"/>
              <a:t> Project Overview</a:t>
            </a:r>
          </a:p>
          <a:p>
            <a:r>
              <a:rPr lang="en-US" dirty="0" smtClean="0"/>
              <a:t> Analysis</a:t>
            </a:r>
            <a:endParaRPr lang="en-US" dirty="0"/>
          </a:p>
          <a:p>
            <a:r>
              <a:rPr lang="en-US" dirty="0" smtClean="0"/>
              <a:t> Conclusion/Future Development</a:t>
            </a:r>
            <a:endParaRPr lang="en-US" dirty="0"/>
          </a:p>
          <a:p>
            <a:r>
              <a:rPr lang="en-US" dirty="0" smtClean="0"/>
              <a:t> 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al 162"/>
          <p:cNvSpPr/>
          <p:nvPr/>
        </p:nvSpPr>
        <p:spPr>
          <a:xfrm>
            <a:off x="2905514" y="440575"/>
            <a:ext cx="4708944" cy="468020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(</a:t>
            </a:r>
            <a:r>
              <a:rPr lang="en-US" sz="1200" dirty="0" err="1"/>
              <a:t>nMap</a:t>
            </a:r>
            <a:r>
              <a:rPr lang="en-US" sz="1200" dirty="0"/>
              <a:t>)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Flow Diagram </a:t>
            </a:r>
          </a:p>
        </p:txBody>
      </p:sp>
      <p:sp>
        <p:nvSpPr>
          <p:cNvPr id="38" name="Oval 37"/>
          <p:cNvSpPr/>
          <p:nvPr/>
        </p:nvSpPr>
        <p:spPr>
          <a:xfrm>
            <a:off x="1376788" y="2803926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sp>
        <p:nvSpPr>
          <p:cNvPr id="39" name="Oval 38"/>
          <p:cNvSpPr/>
          <p:nvPr/>
        </p:nvSpPr>
        <p:spPr>
          <a:xfrm>
            <a:off x="7682489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Execute</a:t>
            </a:r>
          </a:p>
        </p:txBody>
      </p:sp>
      <p:cxnSp>
        <p:nvCxnSpPr>
          <p:cNvPr id="41" name="Curved Connector 40"/>
          <p:cNvCxnSpPr>
            <a:stCxn id="38" idx="4"/>
            <a:endCxn id="39" idx="4"/>
          </p:cNvCxnSpPr>
          <p:nvPr/>
        </p:nvCxnSpPr>
        <p:spPr>
          <a:xfrm rot="16200000" flipH="1">
            <a:off x="5240755" y="955794"/>
            <a:ext cx="15868" cy="6305701"/>
          </a:xfrm>
          <a:prstGeom prst="curvedConnector3">
            <a:avLst>
              <a:gd name="adj1" fmla="val 1540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576406" y="1145082"/>
            <a:ext cx="1567145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(option) menu</a:t>
            </a:r>
          </a:p>
        </p:txBody>
      </p:sp>
      <p:sp>
        <p:nvSpPr>
          <p:cNvPr id="46" name="Oval 45"/>
          <p:cNvSpPr/>
          <p:nvPr/>
        </p:nvSpPr>
        <p:spPr>
          <a:xfrm>
            <a:off x="3644436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Ready</a:t>
            </a:r>
          </a:p>
          <a:p>
            <a:pPr algn="ctr"/>
            <a:r>
              <a:rPr lang="en-US" sz="1200" dirty="0"/>
              <a:t>Menu</a:t>
            </a:r>
          </a:p>
        </p:txBody>
      </p:sp>
      <p:cxnSp>
        <p:nvCxnSpPr>
          <p:cNvPr id="58" name="Curved Connector 57"/>
          <p:cNvCxnSpPr>
            <a:stCxn id="46" idx="0"/>
            <a:endCxn id="38" idx="0"/>
          </p:cNvCxnSpPr>
          <p:nvPr/>
        </p:nvCxnSpPr>
        <p:spPr>
          <a:xfrm rot="16200000" flipV="1">
            <a:off x="3221729" y="1678036"/>
            <a:ext cx="15868" cy="2267648"/>
          </a:xfrm>
          <a:prstGeom prst="curvedConnector3">
            <a:avLst>
              <a:gd name="adj1" fmla="val 1540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597719" y="281979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cxnSp>
        <p:nvCxnSpPr>
          <p:cNvPr id="62" name="Curved Connector 61"/>
          <p:cNvCxnSpPr>
            <a:stCxn id="39" idx="6"/>
            <a:endCxn id="61" idx="2"/>
          </p:cNvCxnSpPr>
          <p:nvPr/>
        </p:nvCxnSpPr>
        <p:spPr>
          <a:xfrm>
            <a:off x="9120591" y="3468187"/>
            <a:ext cx="47712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6" idx="0"/>
            <a:endCxn id="45" idx="3"/>
          </p:cNvCxnSpPr>
          <p:nvPr/>
        </p:nvCxnSpPr>
        <p:spPr>
          <a:xfrm rot="16200000" flipV="1">
            <a:off x="3800780" y="2257087"/>
            <a:ext cx="567837" cy="557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46" idx="6"/>
            <a:endCxn id="176" idx="2"/>
          </p:cNvCxnSpPr>
          <p:nvPr/>
        </p:nvCxnSpPr>
        <p:spPr>
          <a:xfrm flipV="1">
            <a:off x="5082538" y="3460253"/>
            <a:ext cx="525689" cy="7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5" idx="5"/>
            <a:endCxn id="46" idx="0"/>
          </p:cNvCxnSpPr>
          <p:nvPr/>
        </p:nvCxnSpPr>
        <p:spPr>
          <a:xfrm rot="5400000">
            <a:off x="4354850" y="2260595"/>
            <a:ext cx="567837" cy="550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38" idx="6"/>
            <a:endCxn id="46" idx="2"/>
          </p:cNvCxnSpPr>
          <p:nvPr/>
        </p:nvCxnSpPr>
        <p:spPr>
          <a:xfrm>
            <a:off x="2814890" y="3452319"/>
            <a:ext cx="829546" cy="15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39007" y="419308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97480"/>
              </p:ext>
            </p:extLst>
          </p:nvPr>
        </p:nvGraphicFramePr>
        <p:xfrm>
          <a:off x="203202" y="4698999"/>
          <a:ext cx="4843141" cy="185420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“[type]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scan {IP}”</a:t>
                      </a:r>
                      <a:r>
                        <a:rPr lang="en-US" baseline="0" dirty="0"/>
                        <a:t>  “</a:t>
                      </a:r>
                      <a:r>
                        <a:rPr lang="en-US" baseline="0" dirty="0" err="1"/>
                        <a:t>pingsweep</a:t>
                      </a:r>
                      <a:r>
                        <a:rPr lang="en-US" baseline="0" dirty="0"/>
                        <a:t> {IP}”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“scan” “</a:t>
                      </a:r>
                      <a:r>
                        <a:rPr lang="en-US" dirty="0" err="1"/>
                        <a:t>nmap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A, “execute</a:t>
                      </a:r>
                      <a:r>
                        <a:rPr lang="en-US" baseline="0" dirty="0"/>
                        <a:t> | run”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2871290" y="331429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65779" y="235882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441439" y="238198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66263"/>
              </p:ext>
            </p:extLst>
          </p:nvPr>
        </p:nvGraphicFramePr>
        <p:xfrm>
          <a:off x="6884569" y="4980476"/>
          <a:ext cx="4843141" cy="111252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“What are my options?” “set</a:t>
                      </a:r>
                      <a:r>
                        <a:rPr lang="en-US" baseline="0" dirty="0"/>
                        <a:t> {option} to {value}”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“Set {option}”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“to {value}” “cancel | exit | never</a:t>
                      </a:r>
                      <a:r>
                        <a:rPr lang="en-US" baseline="0" dirty="0"/>
                        <a:t> mind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5133284" y="329842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230579" y="332699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6" name="Oval 175"/>
          <p:cNvSpPr/>
          <p:nvPr/>
        </p:nvSpPr>
        <p:spPr>
          <a:xfrm>
            <a:off x="5608227" y="2811860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</a:t>
            </a:r>
          </a:p>
          <a:p>
            <a:pPr algn="ctr"/>
            <a:r>
              <a:rPr lang="en-US" sz="1200" dirty="0"/>
              <a:t>Menu</a:t>
            </a:r>
          </a:p>
        </p:txBody>
      </p:sp>
      <p:sp>
        <p:nvSpPr>
          <p:cNvPr id="181" name="Oval 180"/>
          <p:cNvSpPr/>
          <p:nvPr/>
        </p:nvSpPr>
        <p:spPr>
          <a:xfrm>
            <a:off x="5430859" y="1105999"/>
            <a:ext cx="1792838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(option) menu</a:t>
            </a:r>
          </a:p>
        </p:txBody>
      </p:sp>
      <p:cxnSp>
        <p:nvCxnSpPr>
          <p:cNvPr id="184" name="Curved Connector 183"/>
          <p:cNvCxnSpPr>
            <a:stCxn id="181" idx="2"/>
            <a:endCxn id="176" idx="2"/>
          </p:cNvCxnSpPr>
          <p:nvPr/>
        </p:nvCxnSpPr>
        <p:spPr>
          <a:xfrm rot="10800000" flipH="1" flipV="1">
            <a:off x="5430859" y="1754391"/>
            <a:ext cx="177368" cy="1705861"/>
          </a:xfrm>
          <a:prstGeom prst="curvedConnector3">
            <a:avLst>
              <a:gd name="adj1" fmla="val -12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120330" y="247500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053225" y="228162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193" name="Curved Connector 192"/>
          <p:cNvCxnSpPr>
            <a:stCxn id="176" idx="0"/>
            <a:endCxn id="181" idx="4"/>
          </p:cNvCxnSpPr>
          <p:nvPr/>
        </p:nvCxnSpPr>
        <p:spPr>
          <a:xfrm rot="5400000" flipH="1" flipV="1">
            <a:off x="6122740" y="2607322"/>
            <a:ext cx="40907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>
            <a:stCxn id="176" idx="5"/>
            <a:endCxn id="39" idx="3"/>
          </p:cNvCxnSpPr>
          <p:nvPr/>
        </p:nvCxnSpPr>
        <p:spPr>
          <a:xfrm rot="16200000" flipH="1">
            <a:off x="7360442" y="3394017"/>
            <a:ext cx="7934" cy="1057370"/>
          </a:xfrm>
          <a:prstGeom prst="curvedConnector3">
            <a:avLst>
              <a:gd name="adj1" fmla="val 1707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212114" y="38874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16" name="Curved Connector 215"/>
          <p:cNvCxnSpPr>
            <a:stCxn id="39" idx="4"/>
            <a:endCxn id="38" idx="4"/>
          </p:cNvCxnSpPr>
          <p:nvPr/>
        </p:nvCxnSpPr>
        <p:spPr>
          <a:xfrm rot="5400000" flipH="1">
            <a:off x="5240756" y="955795"/>
            <a:ext cx="15868" cy="6305701"/>
          </a:xfrm>
          <a:prstGeom prst="curvedConnector3">
            <a:avLst>
              <a:gd name="adj1" fmla="val -4426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39" idx="1"/>
            <a:endCxn id="176" idx="7"/>
          </p:cNvCxnSpPr>
          <p:nvPr/>
        </p:nvCxnSpPr>
        <p:spPr>
          <a:xfrm rot="16200000" flipV="1">
            <a:off x="7360442" y="2477052"/>
            <a:ext cx="7934" cy="1057370"/>
          </a:xfrm>
          <a:prstGeom prst="curvedConnector3">
            <a:avLst>
              <a:gd name="adj1" fmla="val 160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Flow Diagram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127027" y="3635432"/>
            <a:ext cx="1438102" cy="1296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AlexaHack</a:t>
            </a:r>
            <a:r>
              <a:rPr lang="en-US" sz="1200" dirty="0"/>
              <a:t> Menu</a:t>
            </a:r>
          </a:p>
        </p:txBody>
      </p:sp>
      <p:sp>
        <p:nvSpPr>
          <p:cNvPr id="38" name="Oval 37"/>
          <p:cNvSpPr/>
          <p:nvPr/>
        </p:nvSpPr>
        <p:spPr>
          <a:xfrm>
            <a:off x="1123717" y="287897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Alexa</a:t>
            </a:r>
          </a:p>
        </p:txBody>
      </p:sp>
      <p:sp>
        <p:nvSpPr>
          <p:cNvPr id="39" name="Oval 38"/>
          <p:cNvSpPr/>
          <p:nvPr/>
        </p:nvSpPr>
        <p:spPr>
          <a:xfrm>
            <a:off x="5135183" y="525641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Execute</a:t>
            </a:r>
          </a:p>
        </p:txBody>
      </p:sp>
      <p:cxnSp>
        <p:nvCxnSpPr>
          <p:cNvPr id="41" name="Curved Connector 40"/>
          <p:cNvCxnSpPr>
            <a:stCxn id="38" idx="4"/>
            <a:endCxn id="39" idx="2"/>
          </p:cNvCxnSpPr>
          <p:nvPr/>
        </p:nvCxnSpPr>
        <p:spPr>
          <a:xfrm rot="16200000" flipH="1">
            <a:off x="2624451" y="3394075"/>
            <a:ext cx="1729048" cy="3292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8" idx="4"/>
            <a:endCxn id="37" idx="4"/>
          </p:cNvCxnSpPr>
          <p:nvPr/>
        </p:nvCxnSpPr>
        <p:spPr>
          <a:xfrm rot="16200000" flipH="1">
            <a:off x="2466194" y="3552333"/>
            <a:ext cx="756458" cy="2003310"/>
          </a:xfrm>
          <a:prstGeom prst="curvedConnector3">
            <a:avLst>
              <a:gd name="adj1" fmla="val 13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09141" y="1860664"/>
            <a:ext cx="2041931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option menu</a:t>
            </a:r>
          </a:p>
        </p:txBody>
      </p:sp>
      <p:sp>
        <p:nvSpPr>
          <p:cNvPr id="46" name="Oval 45"/>
          <p:cNvSpPr/>
          <p:nvPr/>
        </p:nvSpPr>
        <p:spPr>
          <a:xfrm>
            <a:off x="5134141" y="3585324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nMap</a:t>
            </a:r>
            <a:r>
              <a:rPr lang="en-US" sz="1200" dirty="0"/>
              <a:t> Menu</a:t>
            </a:r>
          </a:p>
        </p:txBody>
      </p:sp>
      <p:cxnSp>
        <p:nvCxnSpPr>
          <p:cNvPr id="52" name="Curved Connector 51"/>
          <p:cNvCxnSpPr>
            <a:stCxn id="38" idx="4"/>
            <a:endCxn id="46" idx="4"/>
          </p:cNvCxnSpPr>
          <p:nvPr/>
        </p:nvCxnSpPr>
        <p:spPr>
          <a:xfrm rot="16200000" flipH="1">
            <a:off x="3494805" y="2523722"/>
            <a:ext cx="706350" cy="4010424"/>
          </a:xfrm>
          <a:prstGeom prst="curvedConnector3">
            <a:avLst>
              <a:gd name="adj1" fmla="val 132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6" idx="0"/>
            <a:endCxn id="38" idx="6"/>
          </p:cNvCxnSpPr>
          <p:nvPr/>
        </p:nvCxnSpPr>
        <p:spPr>
          <a:xfrm rot="16200000" flipV="1">
            <a:off x="4178528" y="1910659"/>
            <a:ext cx="57957" cy="3291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947080" y="3804457"/>
            <a:ext cx="1438102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cxnSp>
        <p:nvCxnSpPr>
          <p:cNvPr id="62" name="Curved Connector 61"/>
          <p:cNvCxnSpPr>
            <a:stCxn id="39" idx="6"/>
            <a:endCxn id="61" idx="4"/>
          </p:cNvCxnSpPr>
          <p:nvPr/>
        </p:nvCxnSpPr>
        <p:spPr>
          <a:xfrm flipV="1">
            <a:off x="6573285" y="5101242"/>
            <a:ext cx="2092846" cy="803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37" idx="0"/>
            <a:endCxn id="82" idx="4"/>
          </p:cNvCxnSpPr>
          <p:nvPr/>
        </p:nvCxnSpPr>
        <p:spPr>
          <a:xfrm rot="16200000" flipV="1">
            <a:off x="3589710" y="3379064"/>
            <a:ext cx="495068" cy="17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46" idx="0"/>
            <a:endCxn id="45" idx="4"/>
          </p:cNvCxnSpPr>
          <p:nvPr/>
        </p:nvCxnSpPr>
        <p:spPr>
          <a:xfrm rot="16200000" flipV="1">
            <a:off x="5627713" y="3359844"/>
            <a:ext cx="427875" cy="230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197161" y="1843579"/>
            <a:ext cx="1262497" cy="129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option menu</a:t>
            </a:r>
          </a:p>
        </p:txBody>
      </p:sp>
      <p:cxnSp>
        <p:nvCxnSpPr>
          <p:cNvPr id="95" name="Curved Connector 94"/>
          <p:cNvCxnSpPr>
            <a:stCxn id="37" idx="4"/>
            <a:endCxn id="39" idx="2"/>
          </p:cNvCxnSpPr>
          <p:nvPr/>
        </p:nvCxnSpPr>
        <p:spPr>
          <a:xfrm rot="16200000" flipH="1">
            <a:off x="4004335" y="4773959"/>
            <a:ext cx="972590" cy="1289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46" idx="4"/>
            <a:endCxn id="39" idx="0"/>
          </p:cNvCxnSpPr>
          <p:nvPr/>
        </p:nvCxnSpPr>
        <p:spPr>
          <a:xfrm rot="16200000" flipH="1">
            <a:off x="5666561" y="5068740"/>
            <a:ext cx="374305" cy="1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007243293"/>
              </p:ext>
            </p:extLst>
          </p:nvPr>
        </p:nvGraphicFramePr>
        <p:xfrm>
          <a:off x="276827" y="2340649"/>
          <a:ext cx="8128000" cy="451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Overview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4051757193"/>
              </p:ext>
            </p:extLst>
          </p:nvPr>
        </p:nvGraphicFramePr>
        <p:xfrm>
          <a:off x="349399" y="1575592"/>
          <a:ext cx="11571315" cy="109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70061"/>
              </p:ext>
            </p:extLst>
          </p:nvPr>
        </p:nvGraphicFramePr>
        <p:xfrm>
          <a:off x="9951522" y="3681868"/>
          <a:ext cx="1874981" cy="255624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1874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Structure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Pre-built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Elements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r>
                        <a:rPr lang="en-US" baseline="0" dirty="0"/>
                        <a:t> within scope of project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Future Work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Information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Alexa</a:t>
            </a:r>
          </a:p>
          <a:p>
            <a:r>
              <a:rPr lang="en-US" dirty="0"/>
              <a:t>“Alexa, scan [an IP</a:t>
            </a:r>
            <a:r>
              <a:rPr lang="en-US" dirty="0" smtClean="0"/>
              <a:t>]   </a:t>
            </a:r>
            <a:r>
              <a:rPr lang="en-US" dirty="0"/>
              <a:t>(a saved variable with </a:t>
            </a:r>
            <a:r>
              <a:rPr lang="en-US" dirty="0" err="1"/>
              <a:t>evilbotnet</a:t>
            </a:r>
            <a:r>
              <a:rPr lang="en-US" dirty="0"/>
              <a:t> or whatever </a:t>
            </a:r>
            <a:r>
              <a:rPr lang="en-US" dirty="0" err="1"/>
              <a:t>tgt</a:t>
            </a:r>
            <a:r>
              <a:rPr lang="en-US" dirty="0"/>
              <a:t> we choose)</a:t>
            </a:r>
          </a:p>
          <a:p>
            <a:endParaRPr lang="en-US" dirty="0"/>
          </a:p>
          <a:p>
            <a:r>
              <a:rPr lang="en-US" dirty="0"/>
              <a:t>Walk through the menus (setting IP for target, setting scan type, )</a:t>
            </a:r>
          </a:p>
          <a:p>
            <a:endParaRPr lang="en-US" dirty="0"/>
          </a:p>
          <a:p>
            <a:r>
              <a:rPr lang="en-US" dirty="0"/>
              <a:t>Display output </a:t>
            </a:r>
            <a:r>
              <a:rPr lang="en-US" dirty="0" smtClean="0"/>
              <a:t>file  </a:t>
            </a:r>
            <a:r>
              <a:rPr lang="en-US" dirty="0"/>
              <a:t>(from CLI, nice to have would be Alexa parse and read pertinent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700" y="1600201"/>
            <a:ext cx="11785599" cy="5257799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How do we </a:t>
            </a:r>
            <a:r>
              <a:rPr lang="en-US" dirty="0" smtClean="0"/>
              <a:t>hack </a:t>
            </a:r>
            <a:r>
              <a:rPr lang="en-US" dirty="0"/>
              <a:t>using a speech recognition interface?</a:t>
            </a:r>
          </a:p>
        </p:txBody>
      </p:sp>
    </p:spTree>
    <p:extLst>
      <p:ext uri="{BB962C8B-B14F-4D97-AF65-F5344CB8AC3E}">
        <p14:creationId xmlns:p14="http://schemas.microsoft.com/office/powerpoint/2010/main" val="6508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700" y="1465882"/>
            <a:ext cx="11785599" cy="5257799"/>
          </a:xfrm>
        </p:spPr>
        <p:txBody>
          <a:bodyPr/>
          <a:lstStyle/>
          <a:p>
            <a:r>
              <a:rPr lang="en-US" dirty="0" smtClean="0"/>
              <a:t>Verbal Interaction:</a:t>
            </a:r>
          </a:p>
          <a:p>
            <a:pPr lvl="1"/>
            <a:r>
              <a:rPr lang="en-US" dirty="0" smtClean="0"/>
              <a:t>Various speech recognition programs has existed for decades</a:t>
            </a:r>
          </a:p>
          <a:p>
            <a:pPr lvl="1"/>
            <a:r>
              <a:rPr lang="en-US" dirty="0" smtClean="0"/>
              <a:t>Interacting with applications verbally has risen in prominence with digital assistants such as Alexa (Amazon), </a:t>
            </a:r>
            <a:r>
              <a:rPr lang="en-US" dirty="0" err="1" smtClean="0"/>
              <a:t>Cortana</a:t>
            </a:r>
            <a:r>
              <a:rPr lang="en-US" dirty="0" smtClean="0"/>
              <a:t> (Microsoft), and </a:t>
            </a:r>
            <a:r>
              <a:rPr lang="en-US" dirty="0" err="1" smtClean="0"/>
              <a:t>Siri</a:t>
            </a:r>
            <a:r>
              <a:rPr lang="en-US" dirty="0" smtClean="0"/>
              <a:t> (Apple)</a:t>
            </a:r>
          </a:p>
          <a:p>
            <a:pPr lvl="1"/>
            <a:r>
              <a:rPr lang="en-US" dirty="0" smtClean="0"/>
              <a:t>These assistants are extensible, each with their own unique API.</a:t>
            </a:r>
          </a:p>
          <a:p>
            <a:pPr marL="495300" lvl="1" indent="0">
              <a:buNone/>
            </a:pPr>
            <a:endParaRPr lang="en-US" dirty="0"/>
          </a:p>
          <a:p>
            <a:r>
              <a:rPr lang="en-US" dirty="0" smtClean="0"/>
              <a:t>Hacking: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vast majority </a:t>
            </a:r>
            <a:r>
              <a:rPr lang="en-US" dirty="0" smtClean="0"/>
              <a:t>of hacking tools </a:t>
            </a:r>
            <a:r>
              <a:rPr lang="en-US" dirty="0"/>
              <a:t>use a command line </a:t>
            </a:r>
            <a:r>
              <a:rPr lang="en-US" dirty="0" smtClean="0"/>
              <a:t>interface (CLI) </a:t>
            </a:r>
          </a:p>
          <a:p>
            <a:pPr lvl="1"/>
            <a:r>
              <a:rPr lang="en-US" dirty="0" smtClean="0"/>
              <a:t>Input follows well </a:t>
            </a:r>
            <a:r>
              <a:rPr lang="en-US" dirty="0"/>
              <a:t>defined </a:t>
            </a:r>
            <a:r>
              <a:rPr lang="en-US" dirty="0" smtClean="0"/>
              <a:t>formats within a limited set </a:t>
            </a:r>
            <a:r>
              <a:rPr lang="en-US" dirty="0"/>
              <a:t>of possible </a:t>
            </a:r>
            <a:r>
              <a:rPr lang="en-US" dirty="0" smtClean="0"/>
              <a:t>inputs/options</a:t>
            </a:r>
          </a:p>
          <a:p>
            <a:pPr lvl="1"/>
            <a:r>
              <a:rPr lang="en-US" dirty="0" smtClean="0"/>
              <a:t>Although many tools can be run with a single command (such as </a:t>
            </a:r>
            <a:r>
              <a:rPr lang="en-US" dirty="0" err="1" smtClean="0"/>
              <a:t>nmap</a:t>
            </a:r>
            <a:r>
              <a:rPr lang="en-US" dirty="0" smtClean="0"/>
              <a:t>), they can also have numerous options and some run in an interactive mode (such as </a:t>
            </a:r>
            <a:r>
              <a:rPr lang="en-US" dirty="0" err="1" smtClean="0"/>
              <a:t>metasploit</a:t>
            </a:r>
            <a:r>
              <a:rPr lang="en-US" dirty="0" smtClean="0"/>
              <a:t> console)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2" y="1540025"/>
            <a:ext cx="11785599" cy="5257799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Develop a code base that executes NMAP commands based on user </a:t>
            </a:r>
            <a:r>
              <a:rPr lang="en-US" dirty="0" smtClean="0"/>
              <a:t>verbal interaction, in order to provide a proof of concept and </a:t>
            </a:r>
            <a:r>
              <a:rPr lang="en-US" dirty="0"/>
              <a:t>a</a:t>
            </a:r>
            <a:r>
              <a:rPr lang="en-US" dirty="0" smtClean="0"/>
              <a:t> framework for implementing additional hacking tools.</a:t>
            </a:r>
          </a:p>
          <a:p>
            <a:pPr indent="0">
              <a:buNone/>
            </a:pPr>
            <a:endParaRPr lang="en-US" dirty="0"/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Project supports executing the most common options for NMAP</a:t>
            </a:r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Interaction is colloquial and robust</a:t>
            </a:r>
          </a:p>
          <a:p>
            <a:pPr marL="685800" indent="-514350">
              <a:buFont typeface="+mj-lt"/>
              <a:buAutoNum type="arabicPeriod"/>
            </a:pPr>
            <a:r>
              <a:rPr lang="en-US" dirty="0"/>
              <a:t>Code design is modular and </a:t>
            </a:r>
            <a:r>
              <a:rPr lang="en-US" dirty="0" smtClean="0"/>
              <a:t>extensible, </a:t>
            </a:r>
            <a:r>
              <a:rPr lang="en-US" dirty="0"/>
              <a:t>with increased functionality for the NMAP scan a</a:t>
            </a:r>
            <a:r>
              <a:rPr lang="en-US" dirty="0" smtClean="0"/>
              <a:t>nd addition of other hacking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991832565"/>
              </p:ext>
            </p:extLst>
          </p:nvPr>
        </p:nvGraphicFramePr>
        <p:xfrm>
          <a:off x="478970" y="2931884"/>
          <a:ext cx="8969829" cy="351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 Overview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4213073746"/>
              </p:ext>
            </p:extLst>
          </p:nvPr>
        </p:nvGraphicFramePr>
        <p:xfrm>
          <a:off x="435428" y="1706220"/>
          <a:ext cx="11571315" cy="109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01244"/>
              </p:ext>
            </p:extLst>
          </p:nvPr>
        </p:nvGraphicFramePr>
        <p:xfrm>
          <a:off x="10198264" y="4030212"/>
          <a:ext cx="1874981" cy="2556240"/>
        </p:xfrm>
        <a:graphic>
          <a:graphicData uri="http://schemas.openxmlformats.org/drawingml/2006/table">
            <a:tbl>
              <a:tblPr firstRow="1" bandRow="1">
                <a:tableStyleId>{B05DC0ED-0CC1-4C32-8C96-14A4CF9C2F76}</a:tableStyleId>
              </a:tblPr>
              <a:tblGrid>
                <a:gridCol w="1874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Structure</a:t>
                      </a:r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Pre-built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Elements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r>
                        <a:rPr lang="en-US" baseline="0" dirty="0"/>
                        <a:t> within scope of project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Future Work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9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Information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9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nmap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8919" y="2655681"/>
            <a:ext cx="9599024" cy="1321233"/>
          </a:xfrm>
        </p:spPr>
        <p:txBody>
          <a:bodyPr/>
          <a:lstStyle/>
          <a:p>
            <a:pPr indent="0">
              <a:buNone/>
            </a:pPr>
            <a:r>
              <a:rPr lang="en-US" dirty="0" err="1"/>
              <a:t>Nmap</a:t>
            </a:r>
            <a:r>
              <a:rPr lang="en-US" dirty="0"/>
              <a:t> [&lt;scan type&gt;][&lt;options&gt;]{&lt;target specification&gt;}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066308" y="1575261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72050" y="1523306"/>
            <a:ext cx="1040936" cy="75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nmap</a:t>
            </a:r>
            <a:endParaRPr lang="en-US" sz="1800" dirty="0"/>
          </a:p>
        </p:txBody>
      </p:sp>
      <p:sp>
        <p:nvSpPr>
          <p:cNvPr id="20" name="Right Arrow 19"/>
          <p:cNvSpPr/>
          <p:nvPr/>
        </p:nvSpPr>
        <p:spPr>
          <a:xfrm>
            <a:off x="6965468" y="1575261"/>
            <a:ext cx="1512917" cy="6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0120936"/>
              </p:ext>
            </p:extLst>
          </p:nvPr>
        </p:nvGraphicFramePr>
        <p:xfrm>
          <a:off x="1791919" y="3568007"/>
          <a:ext cx="8600309" cy="298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4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5161075" y="883101"/>
            <a:ext cx="4015279" cy="1134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871" y="4933859"/>
            <a:ext cx="8229221" cy="1429281"/>
          </a:xfrm>
        </p:spPr>
        <p:txBody>
          <a:bodyPr/>
          <a:lstStyle/>
          <a:p>
            <a:pPr indent="0">
              <a:buNone/>
            </a:pPr>
            <a:r>
              <a:rPr lang="en-US" sz="1600" dirty="0" smtClean="0"/>
              <a:t>1. Device records the spoken words and sends to the Alexa service</a:t>
            </a:r>
          </a:p>
          <a:p>
            <a:pPr indent="0">
              <a:buNone/>
            </a:pPr>
            <a:r>
              <a:rPr lang="en-US" sz="1600" dirty="0" smtClean="0"/>
              <a:t>2. Alexa service maps spoken words to an utterances from registered skills.</a:t>
            </a:r>
          </a:p>
          <a:p>
            <a:pPr indent="0">
              <a:buNone/>
            </a:pPr>
            <a:r>
              <a:rPr lang="en-US" sz="1600" dirty="0" smtClean="0"/>
              <a:t>3./4.The skill maps utterances to intents and then a formatted event (with parameters)</a:t>
            </a:r>
          </a:p>
          <a:p>
            <a:pPr indent="0">
              <a:buNone/>
            </a:pPr>
            <a:r>
              <a:rPr lang="en-US" sz="1600" dirty="0" smtClean="0"/>
              <a:t>5. The skill sends and event to an external service to execute</a:t>
            </a:r>
          </a:p>
          <a:p>
            <a:pPr marL="68580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152809" y="2369444"/>
            <a:ext cx="4399400" cy="2056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Alexa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66739" y="1519892"/>
            <a:ext cx="332512" cy="714895"/>
            <a:chOff x="822956" y="2527069"/>
            <a:chExt cx="332512" cy="714895"/>
          </a:xfrm>
        </p:grpSpPr>
        <p:sp>
          <p:nvSpPr>
            <p:cNvPr id="5" name="Oval 4"/>
            <p:cNvSpPr/>
            <p:nvPr/>
          </p:nvSpPr>
          <p:spPr>
            <a:xfrm>
              <a:off x="856211" y="2527069"/>
              <a:ext cx="266007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9214" y="2801389"/>
              <a:ext cx="0" cy="282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22956" y="2942705"/>
              <a:ext cx="332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56211" y="3084022"/>
              <a:ext cx="133001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989212" y="3084022"/>
              <a:ext cx="133006" cy="1579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3029744" y="1507623"/>
            <a:ext cx="1118119" cy="5943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ECHO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9802363">
            <a:off x="4368611" y="1371132"/>
            <a:ext cx="649948" cy="6077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10114625" y="1062036"/>
            <a:ext cx="2004425" cy="15864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Service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288591" y="1543516"/>
            <a:ext cx="1216152" cy="4846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161076" y="1238110"/>
            <a:ext cx="1276128" cy="1131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07504" y="1208348"/>
            <a:ext cx="1937566" cy="115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790120" y="2588933"/>
            <a:ext cx="2522724" cy="752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84278" y="2562476"/>
            <a:ext cx="1240202" cy="172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level Utterances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004379" y="2670538"/>
            <a:ext cx="1235683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Utterances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8575901" y="2670538"/>
            <a:ext cx="1596409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Event([parameters])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90120" y="3579336"/>
            <a:ext cx="2522724" cy="7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 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8575900" y="3584988"/>
            <a:ext cx="1596409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Event([parameters])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6126955" y="3681604"/>
            <a:ext cx="1235683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Utterances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4710806" y="3124709"/>
            <a:ext cx="888550" cy="6077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415398" y="3925446"/>
            <a:ext cx="370594" cy="308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7530286" y="3199452"/>
            <a:ext cx="827982" cy="2846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3/4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623853" y="1411635"/>
            <a:ext cx="370594" cy="308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27746" y="1177145"/>
            <a:ext cx="370594" cy="3085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ight Arrow 23"/>
          <p:cNvSpPr/>
          <p:nvPr/>
        </p:nvSpPr>
        <p:spPr>
          <a:xfrm rot="360349">
            <a:off x="8948476" y="1502547"/>
            <a:ext cx="1193188" cy="6483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44343" y="1195187"/>
            <a:ext cx="1190171" cy="479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2"/>
          <p:cNvSpPr txBox="1">
            <a:spLocks/>
          </p:cNvSpPr>
          <p:nvPr/>
        </p:nvSpPr>
        <p:spPr>
          <a:xfrm>
            <a:off x="55571" y="2699001"/>
            <a:ext cx="4639675" cy="1927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6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14350" marR="0" lvl="1" indent="-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9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Difficult to make hardware agnostic</a:t>
            </a:r>
          </a:p>
          <a:p>
            <a:r>
              <a:rPr lang="en-US" sz="2000" dirty="0" smtClean="0"/>
              <a:t>Processing occurs in the cloud</a:t>
            </a:r>
          </a:p>
          <a:p>
            <a:r>
              <a:rPr lang="en-US" sz="2000" dirty="0" smtClean="0"/>
              <a:t>Stateless execution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xternal service handles event</a:t>
            </a:r>
          </a:p>
          <a:p>
            <a:r>
              <a:rPr lang="en-US" sz="2000" dirty="0" smtClean="0"/>
              <a:t>Extremely Limited dialog ability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42840" y="1177145"/>
            <a:ext cx="192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“Alexa, …”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4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yberTemplat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1073</Words>
  <Application>Microsoft Office PowerPoint</Application>
  <PresentationFormat>Widescreen</PresentationFormat>
  <Paragraphs>251</Paragraphs>
  <Slides>22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Droid Sans</vt:lpstr>
      <vt:lpstr>1_CyberTemplateL</vt:lpstr>
      <vt:lpstr>Alexa*Hack </vt:lpstr>
      <vt:lpstr>Agenda</vt:lpstr>
      <vt:lpstr>Demo!</vt:lpstr>
      <vt:lpstr>Problem</vt:lpstr>
      <vt:lpstr>Framing the Problem</vt:lpstr>
      <vt:lpstr>Project Goals</vt:lpstr>
      <vt:lpstr>Project Design: Overview</vt:lpstr>
      <vt:lpstr>Analysis: nmap</vt:lpstr>
      <vt:lpstr>Analysis: Alexa</vt:lpstr>
      <vt:lpstr>Alexa Examples</vt:lpstr>
      <vt:lpstr>Alexa Screenshot</vt:lpstr>
      <vt:lpstr>Fork in the road</vt:lpstr>
      <vt:lpstr>Analysis: Cortana</vt:lpstr>
      <vt:lpstr>PowerPoint Presentation</vt:lpstr>
      <vt:lpstr>NMAP through dialog interface</vt:lpstr>
      <vt:lpstr>PowerPoint Presentation</vt:lpstr>
      <vt:lpstr>Conclusion</vt:lpstr>
      <vt:lpstr>Future Work</vt:lpstr>
      <vt:lpstr>Questions?</vt:lpstr>
      <vt:lpstr>Project Design: Flow Diagram </vt:lpstr>
      <vt:lpstr>Project Design: Flow Diagram </vt:lpstr>
      <vt:lpstr>Project Design: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AlexaHack</dc:title>
  <dc:subject>Presentation</dc:subject>
  <dc:creator>Alexander Master</dc:creator>
  <cp:lastModifiedBy>ZeroCool</cp:lastModifiedBy>
  <cp:revision>55</cp:revision>
  <dcterms:modified xsi:type="dcterms:W3CDTF">2017-05-19T12:07:11Z</dcterms:modified>
</cp:coreProperties>
</file>