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B22A3F-074C-454F-82DE-17C1D4EA61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elogroup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50B3DF-3B98-4013-9048-3533EED584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Arquivo criado em: 05/06/2023 17:56:56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 14" id="2" name="slide2">
            <a:extLst>
              <a:ext uri="{FF2B5EF4-FFF2-40B4-BE49-F238E27FC236}">
                <a16:creationId xmlns:a16="http://schemas.microsoft.com/office/drawing/2014/main" id="{95A6B00C-B0D1-4E8C-B550-D43AF906F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 11" id="3" name="slide3">
            <a:extLst>
              <a:ext uri="{FF2B5EF4-FFF2-40B4-BE49-F238E27FC236}">
                <a16:creationId xmlns:a16="http://schemas.microsoft.com/office/drawing/2014/main" id="{EA6F1E59-46E9-4F35-BB8E-928442284E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 12" id="4" name="slide4">
            <a:extLst>
              <a:ext uri="{FF2B5EF4-FFF2-40B4-BE49-F238E27FC236}">
                <a16:creationId xmlns:a16="http://schemas.microsoft.com/office/drawing/2014/main" id="{7FA0378E-9BAE-4CA6-8B32-CE44580BCC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ória 13" id="5" name="slide5">
            <a:extLst>
              <a:ext uri="{FF2B5EF4-FFF2-40B4-BE49-F238E27FC236}">
                <a16:creationId xmlns:a16="http://schemas.microsoft.com/office/drawing/2014/main" id="{3A32B8EE-57FB-4706-B934-315D8D5365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2023-06-05T20:56:58Z</dcterms:created>
  <dcterms:modified xsi:type="dcterms:W3CDTF">2023-06-05T20:56:58Z</dcterms:modified>
</cp:coreProperties>
</file>