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5c5a62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5c5a62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a5c5a62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a5c5a62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a5c5a62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a5c5a62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5c5a627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5c5a62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a5c5a627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a5c5a62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ab030ca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ab030ca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ab030ca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ab030ca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Autoencoders: Machine Learning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COSC-A406-001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Fernandez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Autoencoders?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9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"Autoencoding" is a data compression algorithm where the compression and decompression functions are 1) data-specific, 2) lossy, and 3) learned automatically from examples rather than engineered by a human. Additionally, in almost all contexts where the term "autoencoder" is used, the compression and decompression functions are implemented with neural networks.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https://blog.keras.io/building-autoencoders-in-keras.html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625" y="3058975"/>
            <a:ext cx="5662762" cy="17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Autoencoders Good For?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Autoencoders are not good at data compression, mainly due to them being data specific.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modern day uses of Autoencoders are data </a:t>
            </a:r>
            <a:r>
              <a:rPr lang="en"/>
              <a:t>denoising</a:t>
            </a:r>
            <a:r>
              <a:rPr lang="en"/>
              <a:t> and dimensionality reduction for 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Sci-kit learn has a simple and practical implementation.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Autoencoders are a great introductory machine learning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</a:t>
            </a:r>
            <a:r>
              <a:rPr lang="en"/>
              <a:t>believe</a:t>
            </a:r>
            <a:r>
              <a:rPr lang="en"/>
              <a:t> that autoencoders solve the </a:t>
            </a:r>
            <a:r>
              <a:rPr lang="en"/>
              <a:t>problem</a:t>
            </a:r>
            <a:r>
              <a:rPr lang="en"/>
              <a:t> of 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Autoencoders are </a:t>
            </a:r>
            <a:r>
              <a:rPr lang="en"/>
              <a:t>considered</a:t>
            </a:r>
            <a:r>
              <a:rPr lang="en"/>
              <a:t> a self-supervised learning </a:t>
            </a:r>
            <a:r>
              <a:rPr lang="en"/>
              <a:t>algorithm</a:t>
            </a:r>
            <a:r>
              <a:rPr lang="en"/>
              <a:t>, meaning they are not truly unsupervised.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4230575"/>
            <a:ext cx="8026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25"/>
              <a:t>Here is some of the code for a basic autoencoder. After we create our encoder and </a:t>
            </a:r>
            <a:r>
              <a:rPr lang="en" sz="1425"/>
              <a:t>decoder</a:t>
            </a:r>
            <a:r>
              <a:rPr lang="en" sz="1425"/>
              <a:t> and train our model for 50 epochs, we display the output using matplotlib</a:t>
            </a:r>
            <a:endParaRPr sz="1425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88" y="148475"/>
            <a:ext cx="6036619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output of our simple autoencoder. Certain Autoencoders, like Convolutional Autoencoders, can create an even more cleaner recreation.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0" y="1592975"/>
            <a:ext cx="8839197" cy="195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 have multiple variants and versions, utilizing different layers and elements.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of Autoencoders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Autoencoder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Variational Autoencoder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Denoising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Image Denoising, noisy digits are created, and our autoencoder is able to recover the original digits.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of this data </a:t>
            </a:r>
            <a:r>
              <a:rPr lang="en"/>
              <a:t>takes a longer time, but the autoencoder is able to create the clear digits from the original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Denoising can occur with convolutional autoencoders.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63" y="3116650"/>
            <a:ext cx="7614075" cy="7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