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894080"/>
            <a:ext cx="2863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Calibri"/>
                <a:cs typeface="Calibri"/>
              </a:rPr>
              <a:t>Test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Company/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James Tsay</dc:creator>
  <dc:description/>
  <dcterms:created xsi:type="dcterms:W3CDTF">2023-02-14T19:20:17Z</dcterms:created>
  <dcterms:modified xsi:type="dcterms:W3CDTF">2023-02-14T19:20:17Z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2020-04-09T00:00:00Z</vt:filetime>
  </property>
  <property fmtid="{D5CDD505-2E9C-101B-9397-08002B2CF9AE}" pid="3" name="Creator">
    <vt:lpwstr>Acrobat PDFMaker 19 for Word</vt:lpwstr>
  </property>
  <property fmtid="{D5CDD505-2E9C-101B-9397-08002B2CF9AE}" pid="4" name="LastSaved">
    <vt:filetime>2023-02-14T00:00:00Z</vt:filetime>
  </property>
  <property fmtid="{D5CDD505-2E9C-101B-9397-08002B2CF9AE}" pid="5" name="Producer">
    <vt:lpwstr>Adobe PDF Library 19.21.90</vt:lpwstr>
  </property>
  <property fmtid="{D5CDD505-2E9C-101B-9397-08002B2CF9AE}" pid="6" name="SourceModified">
    <vt:lpwstr>D:20200409223320</vt:lpwstr>
  </property>
</Properties>
</file>