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8916-BA54-4011-97C3-0D089A7B7E97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0FAAD-D777-4726-A72F-52BA9C29AD4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9464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FAAD-D777-4726-A72F-52BA9C29AD48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097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4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3567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47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497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3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57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84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737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08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34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6B19EC-BDE8-4642-B837-520F85C5DC1E}" type="datetimeFigureOut">
              <a:rPr lang="es-CR" smtClean="0"/>
              <a:t>19/6/2024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E85E7A-2F71-425B-B1EF-7CE3BE5B57F6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F4B1-6DF4-45ED-BB2A-2C280EF48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BBAE5-C456-484A-BDBC-B651BE39B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Programación III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3706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FBC-CF33-42D0-BF91-E324FBB9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969A-0D50-416D-81F3-6DFF20AEE9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Sirve</a:t>
            </a:r>
            <a:r>
              <a:rPr lang="en-US" dirty="0"/>
              <a:t> para usar las variables de forma global.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 variable se </a:t>
            </a:r>
            <a:r>
              <a:rPr lang="en-US" dirty="0" err="1"/>
              <a:t>puede</a:t>
            </a:r>
            <a:r>
              <a:rPr lang="en-US" dirty="0"/>
              <a:t> usar tanto </a:t>
            </a:r>
            <a:r>
              <a:rPr lang="en-US" dirty="0" err="1"/>
              <a:t>afuera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adentro</a:t>
            </a:r>
            <a:r>
              <a:rPr lang="en-US" dirty="0"/>
              <a:t> de la function.</a:t>
            </a:r>
            <a:endParaRPr lang="es-C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0D63-595C-4328-8245-238B2656A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D17E9E34-2E16-4B59-93EB-1E82539D5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5734"/>
            <a:ext cx="577572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7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F4B1-6DF4-45ED-BB2A-2C280EF4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CBEA6-7982-4369-B685-474A1F21D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Convertir código de forma reusable.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 código puede manejarse de forma independiente.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Puede invocarse en diferentes partes del código según se requiera.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7615CD-4DC3-4E05-8AEA-911C14A9C4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64146"/>
            <a:ext cx="5330295" cy="3713076"/>
          </a:xfrm>
        </p:spPr>
      </p:pic>
    </p:spTree>
    <p:extLst>
      <p:ext uri="{BB962C8B-B14F-4D97-AF65-F5344CB8AC3E}">
        <p14:creationId xmlns:p14="http://schemas.microsoft.com/office/powerpoint/2010/main" val="161795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F4B1-6DF4-45ED-BB2A-2C280EF4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Ventajas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CBEA6-7982-4369-B685-474A1F21D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Reduce duplicación de código.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Agrupación de rutinas en un solo lugar/componente.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7615CD-4DC3-4E05-8AEA-911C14A9C4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62" y="1864145"/>
            <a:ext cx="6216172" cy="4330177"/>
          </a:xfrm>
        </p:spPr>
      </p:pic>
    </p:spTree>
    <p:extLst>
      <p:ext uri="{BB962C8B-B14F-4D97-AF65-F5344CB8AC3E}">
        <p14:creationId xmlns:p14="http://schemas.microsoft.com/office/powerpoint/2010/main" val="407845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F4B1-6DF4-45ED-BB2A-2C280EF4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Ventajas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CBEA6-7982-4369-B685-474A1F21D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Alienta al pensamiento de empaquetar código en funciones.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Encapsular tareas especificas dentro de un componente genérico.</a:t>
            </a:r>
          </a:p>
          <a:p>
            <a:pPr marL="0" indent="0">
              <a:buNone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6E0B0E-0A0D-44FE-877B-C65C529C7A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1845734"/>
            <a:ext cx="5976184" cy="3081597"/>
          </a:xfrm>
        </p:spPr>
      </p:pic>
    </p:spTree>
    <p:extLst>
      <p:ext uri="{BB962C8B-B14F-4D97-AF65-F5344CB8AC3E}">
        <p14:creationId xmlns:p14="http://schemas.microsoft.com/office/powerpoint/2010/main" val="129905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FC066A-4CD4-46A1-A74A-F446A6695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Creación de funciones.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DBBCFA-2EFE-4C65-A1E9-1147DC297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9665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D7889-0434-492B-902D-C61509B3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Componentes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0920F-D1EF-4386-93DF-D6D3F56C0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Argumentos.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CR" dirty="0"/>
              <a:t>Datos de entrada de una función.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Valores de retorno.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CR" dirty="0"/>
              <a:t>Datos de salida presentados por la función.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Cuerpo de la función.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CR" dirty="0"/>
              <a:t>Código que procesada los datos de entrada y los transforma en datos de salida.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AE3DF8-C005-4897-87DB-7C0AE3D44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7" y="1845735"/>
            <a:ext cx="5986623" cy="2970952"/>
          </a:xfrm>
        </p:spPr>
      </p:pic>
    </p:spTree>
    <p:extLst>
      <p:ext uri="{BB962C8B-B14F-4D97-AF65-F5344CB8AC3E}">
        <p14:creationId xmlns:p14="http://schemas.microsoft.com/office/powerpoint/2010/main" val="167767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D7889-0434-492B-902D-C61509B3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 de buenas practicas.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0920F-D1EF-4386-93DF-D6D3F56C0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600" b="1" dirty="0"/>
              <a:t>Nombres Descriptivos: </a:t>
            </a:r>
            <a:r>
              <a:rPr lang="es-ES" sz="1600" dirty="0"/>
              <a:t>Usa nombres descriptivos.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b="1" dirty="0"/>
              <a:t>Reutilización de Código: </a:t>
            </a:r>
            <a:r>
              <a:rPr lang="es-ES" sz="1600" dirty="0"/>
              <a:t>Utiliza funciones para encapsular y reutilizar código.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b="1" dirty="0"/>
              <a:t>Abstracción: </a:t>
            </a:r>
            <a:r>
              <a:rPr lang="es-ES" sz="1600" dirty="0"/>
              <a:t>Divide tu código en funciones pequeñas y específicas.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b="1" dirty="0"/>
              <a:t>Limita los Efectos Secundarios</a:t>
            </a:r>
            <a:r>
              <a:rPr lang="es-ES" sz="1600" dirty="0"/>
              <a:t>: Intenta que tus funciones tengan efectos secundarios mínimos.  Que hagan solo una cosa.</a:t>
            </a:r>
            <a:endParaRPr lang="es-CR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7A5E28-7606-4AEE-B27F-7F8C3C7364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32" y="1845734"/>
            <a:ext cx="5132767" cy="4320387"/>
          </a:xfrm>
        </p:spPr>
      </p:pic>
    </p:spTree>
    <p:extLst>
      <p:ext uri="{BB962C8B-B14F-4D97-AF65-F5344CB8AC3E}">
        <p14:creationId xmlns:p14="http://schemas.microsoft.com/office/powerpoint/2010/main" val="324563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D7889-0434-492B-902D-C61509B3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 de buenas practicas.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0920F-D1EF-4386-93DF-D6D3F56C0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600" dirty="0"/>
              <a:t>Documentación: comentarios para explicar lo que hace la función, los parámetros que recibe y el valor que devuelve.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Validación de Entrada: Valida los parámetros de entrada.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Manejo de Errores: Implementa manejo de errores adecuado dentro de tus funciones.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Separación de Responsabilidades: Sigue el principio de responsabilidad única. Una función debe hacer una cosa y hacerla bien.</a:t>
            </a:r>
          </a:p>
          <a:p>
            <a:pPr marL="457200" indent="-457200">
              <a:buFont typeface="+mj-lt"/>
              <a:buAutoNum type="arabicPeriod"/>
            </a:pPr>
            <a:endParaRPr lang="es-CR" sz="16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006AE12-77F0-4A6C-91E5-F9E17C9E3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51" y="1835935"/>
            <a:ext cx="5827910" cy="3225910"/>
          </a:xfrm>
        </p:spPr>
      </p:pic>
    </p:spTree>
    <p:extLst>
      <p:ext uri="{BB962C8B-B14F-4D97-AF65-F5344CB8AC3E}">
        <p14:creationId xmlns:p14="http://schemas.microsoft.com/office/powerpoint/2010/main" val="173489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D7889-0434-492B-902D-C61509B3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Ámbito o alcance de las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0920F-D1EF-4386-93DF-D6D3F56C0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600" dirty="0"/>
              <a:t>Las variables dentro de una función son locales.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El impacto esta restringido a la función.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No pueden ser manipuladas o usadas desde afuera de la función que existen.</a:t>
            </a:r>
          </a:p>
          <a:p>
            <a:pPr marL="457200" indent="-457200">
              <a:buFont typeface="+mj-lt"/>
              <a:buAutoNum type="arabicPeriod"/>
            </a:pPr>
            <a:endParaRPr lang="es-CR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6EB04F-08E5-43D4-BC69-1BE6ACC89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72" y="1845734"/>
            <a:ext cx="5621107" cy="3043810"/>
          </a:xfrm>
        </p:spPr>
      </p:pic>
    </p:spTree>
    <p:extLst>
      <p:ext uri="{BB962C8B-B14F-4D97-AF65-F5344CB8AC3E}">
        <p14:creationId xmlns:p14="http://schemas.microsoft.com/office/powerpoint/2010/main" val="3991118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298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Funciones</vt:lpstr>
      <vt:lpstr>Funciones:</vt:lpstr>
      <vt:lpstr>Ventajas</vt:lpstr>
      <vt:lpstr>Ventajas</vt:lpstr>
      <vt:lpstr>Creación de funciones.</vt:lpstr>
      <vt:lpstr>Componentes</vt:lpstr>
      <vt:lpstr>Tip de buenas practicas.</vt:lpstr>
      <vt:lpstr>Tip de buenas practicas.</vt:lpstr>
      <vt:lpstr>Ámbito o alcance de las variables</vt:lpstr>
      <vt:lpstr>Global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Daniel Bogarin</dc:creator>
  <cp:lastModifiedBy>Daniel Bogarin</cp:lastModifiedBy>
  <cp:revision>8</cp:revision>
  <dcterms:created xsi:type="dcterms:W3CDTF">2024-02-13T23:51:19Z</dcterms:created>
  <dcterms:modified xsi:type="dcterms:W3CDTF">2024-06-19T13:26:02Z</dcterms:modified>
</cp:coreProperties>
</file>