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78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7" r:id="rId16"/>
    <p:sldId id="276" r:id="rId17"/>
    <p:sldId id="279" r:id="rId18"/>
    <p:sldId id="267" r:id="rId19"/>
    <p:sldId id="266" r:id="rId20"/>
    <p:sldId id="268" r:id="rId21"/>
    <p:sldId id="270" r:id="rId22"/>
    <p:sldId id="269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76066-2FFE-4804-B8A9-D257C2427078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7F9F-D18E-471A-B248-347DB5011C6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442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571D3-4BE1-4937-959B-F85E38A95540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231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B4F86-7AA6-14DD-C10B-9F23A9FC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07841-DE95-4276-FDB8-A04B74EA5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0B54E-5C9C-0F7E-2297-CCD3724B9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slide.</a:t>
            </a:r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68990-757C-D784-0337-E6C4C7C56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571D3-4BE1-4937-959B-F85E38A95540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2089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Ver ejemplo </a:t>
            </a:r>
            <a:r>
              <a:rPr lang="es-CR" dirty="0" err="1"/>
              <a:t>public-private.php</a:t>
            </a:r>
            <a:endParaRPr lang="es-CR" dirty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7F9F-D18E-471A-B248-347DB5011C6D}" type="slidenum">
              <a:rPr lang="es-CR" smtClean="0"/>
              <a:t>22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19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Ver ejemplo </a:t>
            </a:r>
            <a:r>
              <a:rPr lang="es-CR" dirty="0" err="1"/>
              <a:t>public-private.php</a:t>
            </a:r>
            <a:endParaRPr lang="es-CR" dirty="0"/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7F9F-D18E-471A-B248-347DB5011C6D}" type="slidenum">
              <a:rPr lang="es-CR" smtClean="0"/>
              <a:t>23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213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32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353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907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150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12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804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21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5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90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25D513-5F78-4376-886D-D770D091C3D6}" type="datetimeFigureOut">
              <a:rPr lang="es-CR" smtClean="0"/>
              <a:t>18/6/2024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3542F6-555C-44F8-9E64-0F3B765B1404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6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31C4-3915-4DEF-BD80-FABB89B3F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Clases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7149-F446-4E26-94C2-86499E48E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Programación III</a:t>
            </a:r>
          </a:p>
        </p:txBody>
      </p:sp>
    </p:spTree>
    <p:extLst>
      <p:ext uri="{BB962C8B-B14F-4D97-AF65-F5344CB8AC3E}">
        <p14:creationId xmlns:p14="http://schemas.microsoft.com/office/powerpoint/2010/main" val="21425699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9F3-C371-49DE-A6F6-9A48C444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Destructor</a:t>
            </a:r>
            <a:r>
              <a:rPr lang="es-CR" dirty="0"/>
              <a:t> de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C035-9088-4357-B3E0-00D267E60D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Ejecuta </a:t>
            </a:r>
            <a:r>
              <a:rPr lang="es-CR" dirty="0"/>
              <a:t>código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objecto</a:t>
            </a:r>
            <a:r>
              <a:rPr lang="en-US" dirty="0"/>
              <a:t> termina </a:t>
            </a:r>
            <a:r>
              <a:rPr lang="en-US" dirty="0" err="1"/>
              <a:t>su</a:t>
            </a:r>
            <a:r>
              <a:rPr lang="en-US" dirty="0"/>
              <a:t> accion.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F6D4C2B-B8C7-4A18-B8DB-BB5DC3719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63" y="1845734"/>
            <a:ext cx="5657621" cy="4260053"/>
          </a:xfrm>
        </p:spPr>
      </p:pic>
    </p:spTree>
    <p:extLst>
      <p:ext uri="{BB962C8B-B14F-4D97-AF65-F5344CB8AC3E}">
        <p14:creationId xmlns:p14="http://schemas.microsoft.com/office/powerpoint/2010/main" val="13790950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D252A-833F-401A-8B57-45ED1A07E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Por que usar </a:t>
            </a:r>
            <a:r>
              <a:rPr lang="es-ES" dirty="0"/>
              <a:t>destructor</a:t>
            </a:r>
            <a:r>
              <a:rPr lang="es-CR" dirty="0"/>
              <a:t>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A9717E-284A-44D9-AFED-8145BEB52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47140-F7EA-45D1-8D98-70907903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355176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48443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D252A-833F-401A-8B57-45ED1A07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Por que usar </a:t>
            </a:r>
            <a:r>
              <a:rPr lang="es-ES" dirty="0"/>
              <a:t>destructor</a:t>
            </a:r>
            <a:r>
              <a:rPr lang="es-C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F399-CD13-4B33-BB3F-598DAA3B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Liberación de Recursos: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Liberación de  recursos externos, como abrir un archivo o establecer una conexión de base de datos.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Evitar fugas de memoria.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Cierre de Conexiones: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Cerrar conexión a una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Finalización de Tareas Pendientes: Para tareas de finalización, como: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Guardar datos en un archivo log.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 Enviar un correo electrónico de notificación.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Depuración y Registro: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 Útiles para depurar y registrar información sobre el ciclo de vida de los objetos.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350565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AD720-3A78-4DB6-9D5C-7C65A8B20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7541"/>
            <a:ext cx="10058400" cy="3213100"/>
          </a:xfrm>
        </p:spPr>
      </p:pic>
    </p:spTree>
    <p:extLst>
      <p:ext uri="{BB962C8B-B14F-4D97-AF65-F5344CB8AC3E}">
        <p14:creationId xmlns:p14="http://schemas.microsoft.com/office/powerpoint/2010/main" val="9697719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1E6B-FC47-F0B7-C2C8-D9ECE123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E640ED3-E817-8121-01AB-1CE8ED4A5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8" name="Picture 2" descr="No such thing as a stupid question Screenshot Internet, challenge accepted  meme, love, white, mammal png | PNGWing">
            <a:extLst>
              <a:ext uri="{FF2B5EF4-FFF2-40B4-BE49-F238E27FC236}">
                <a16:creationId xmlns:a16="http://schemas.microsoft.com/office/drawing/2014/main" id="{A01A3CB3-84C5-5F07-CC88-6C0227C6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96" y="2392180"/>
            <a:ext cx="2318624" cy="19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7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BADA-EB1B-D9DF-933D-3262C5028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E718-D57A-294A-8539-1383B179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07DE7F-F780-6361-A91F-0110F1A38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Objecto</a:t>
            </a:r>
            <a:r>
              <a:rPr lang="en-US" dirty="0"/>
              <a:t>.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4CB0-CEA5-CB69-F7F3-8899AEDE9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 </a:t>
            </a:r>
            <a:r>
              <a:rPr lang="es-CR" dirty="0"/>
              <a:t>instancia</a:t>
            </a:r>
            <a:r>
              <a:rPr lang="en-US" dirty="0"/>
              <a:t> unica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funciones</a:t>
            </a:r>
            <a:r>
              <a:rPr lang="en-US" dirty="0"/>
              <a:t>.</a:t>
            </a:r>
            <a:br>
              <a:rPr lang="en-US" dirty="0"/>
            </a:b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6262CC-170D-08D1-BD94-5E36D611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endParaRPr lang="es-C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65AAC6-ED69-CA85-1220-78BB99C2D8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 la definition del </a:t>
            </a:r>
            <a:r>
              <a:rPr lang="en-US" dirty="0" err="1"/>
              <a:t>objecto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Son como plantillas para crear objetos con propiedades y métodos similares.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3795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99106-16B7-297E-2E5B-2ACF84F0C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870C-681D-ED87-AFAB-78A098CA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411F50-767E-7DBD-9F8C-B365EF9D5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B646-6C7F-3336-78BC-80DF566445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6E7617-52E5-7148-B26F-50F643D34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894731-34B6-68A5-22BF-D87D9767F0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4098" name="Picture 2" descr="Aprende JAVA: ¿Cual es la diferencia entre una Clase y un Objeto en JAVA?">
            <a:extLst>
              <a:ext uri="{FF2B5EF4-FFF2-40B4-BE49-F238E27FC236}">
                <a16:creationId xmlns:a16="http://schemas.microsoft.com/office/drawing/2014/main" id="{31B24B41-B72E-D2E1-6335-048E3837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38" y="1846052"/>
            <a:ext cx="9583269" cy="44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8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4437-1633-7137-8327-01AF45F1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8DFE-3168-A4EF-5529-6E0A36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Objecto</a:t>
            </a:r>
            <a:r>
              <a:rPr lang="en-US" dirty="0"/>
              <a:t> y </a:t>
            </a:r>
            <a:r>
              <a:rPr lang="en-US" dirty="0" err="1"/>
              <a:t>clase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2859F8-2EE1-D433-5C3B-61F679BE7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9092-DAFA-74E0-B1F9-C4ADAA590A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C2E8D9-D526-3AB5-8DEC-44A4EE0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95D72F-FD39-AB99-BDC8-0389815ADE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6146" name="Picture 2" descr="Los conceptos fundamentales sobre Programación Orientada Objetos explicados  de manera simple | campusMVP.es">
            <a:extLst>
              <a:ext uri="{FF2B5EF4-FFF2-40B4-BE49-F238E27FC236}">
                <a16:creationId xmlns:a16="http://schemas.microsoft.com/office/drawing/2014/main" id="{A5FDA85A-2445-8674-4030-44F15534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54" y="1944278"/>
            <a:ext cx="4598613" cy="401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9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4968-43A5-4B45-9067-8EBE047F1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Herencia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CAEE8D-D170-4E3A-9F08-ED6C94202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016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Extender clases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6C06-B38D-4250-B6E5-5F75E930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Sirve para derivarse de una clase existente.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Se hereda las propiedades y métodos de la clase principal.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Una vez ya heredada se puede agregar nuevos métodos y propiedades.</a:t>
            </a:r>
          </a:p>
        </p:txBody>
      </p:sp>
      <p:pic>
        <p:nvPicPr>
          <p:cNvPr id="2050" name="Picture 2" descr="Bañadores Padres E Hijos Iguales Netherlands, SAVE 49%">
            <a:extLst>
              <a:ext uri="{FF2B5EF4-FFF2-40B4-BE49-F238E27FC236}">
                <a16:creationId xmlns:a16="http://schemas.microsoft.com/office/drawing/2014/main" id="{FA0BEB2C-E59D-4AA4-BCBF-FCD5814A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93" y="3451860"/>
            <a:ext cx="4693920" cy="2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289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6607-A796-4ED9-9EA8-2347BCC8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Concepto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CBF2-1796-454F-B28A-C910DC53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Constructores fundamentales detrás de la programación orientada a objetos.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Busca modelar el comportamiento del programa con objetos.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Es como una </a:t>
            </a:r>
            <a:r>
              <a:rPr lang="es-CR" b="1" dirty="0"/>
              <a:t>especie de maqueta para el objeto</a:t>
            </a:r>
            <a:r>
              <a:rPr lang="es-C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28098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Extender clases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DE923-47D3-4F9B-B524-BD3AE98A0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60" y="1737360"/>
            <a:ext cx="6056440" cy="5032643"/>
          </a:xfrm>
        </p:spPr>
      </p:pic>
    </p:spTree>
    <p:extLst>
      <p:ext uri="{BB962C8B-B14F-4D97-AF65-F5344CB8AC3E}">
        <p14:creationId xmlns:p14="http://schemas.microsoft.com/office/powerpoint/2010/main" val="126621501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0682F-07FA-4A1C-8432-C040D9A82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Niveles de visibilidad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151D88-8081-4221-B7D0-CED3E730A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160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Niveles de visibilidad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A8A413-9E1C-4FFF-B33F-0F5C683CE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Publico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84ED0C-1E63-4CA2-A28E-257752A49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Establece cualquier miembro de la clase  como </a:t>
            </a:r>
            <a:r>
              <a:rPr lang="es-CR" b="1" dirty="0"/>
              <a:t>publico</a:t>
            </a:r>
            <a:r>
              <a:rPr lang="es-CR" dirty="0"/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C131F0-D3A8-47A7-8A23-8B40297AD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Privada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47587C-CBF4-4891-BBA3-751FEE7512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R" dirty="0"/>
              <a:t>Establece cualquier miembro de la clase  como </a:t>
            </a:r>
            <a:r>
              <a:rPr lang="es-CR" b="1" dirty="0"/>
              <a:t>privada</a:t>
            </a:r>
            <a:r>
              <a:rPr lang="es-CR" dirty="0"/>
              <a:t>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5333725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8C4-D855-4C0E-9A19-08C7A63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Niveles de visibilidad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FCEEAA-ECC3-497B-BD5F-12864498D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71" y="1630593"/>
            <a:ext cx="5683623" cy="482661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CB706-85F3-4C09-88EB-CCC1A88A88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295213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AF2-45A0-411D-8DD8-B116D85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Definir una clase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01C6-637D-4D4C-AF8B-54CF39DBA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declara con la palabra clave </a:t>
            </a:r>
            <a:r>
              <a:rPr lang="es-ES" dirty="0" err="1"/>
              <a:t>class</a:t>
            </a:r>
            <a:r>
              <a:rPr lang="es-ES" dirty="0"/>
              <a:t>, seguida por el nombre de la clase y un par de llaves.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puede crear instanciar la clase con la  new.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  <a:p>
            <a:pPr marL="457200" indent="-457200">
              <a:buFont typeface="+mj-lt"/>
              <a:buAutoNum type="arabicPeriod"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F68D6-AD20-4DD7-89DD-FA36519DD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3" y="1737360"/>
            <a:ext cx="5376521" cy="3606292"/>
          </a:xfrm>
        </p:spPr>
      </p:pic>
    </p:spTree>
    <p:extLst>
      <p:ext uri="{BB962C8B-B14F-4D97-AF65-F5344CB8AC3E}">
        <p14:creationId xmlns:p14="http://schemas.microsoft.com/office/powerpoint/2010/main" val="20267915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AF2-45A0-411D-8DD8-B116D85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Componentes de una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01C6-637D-4D4C-AF8B-54CF39DBA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Las variables dentro de las clases son llamadas propiedades.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Las funciones son llamadas métodos.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8D2A7B-9EE5-91BE-C845-1B7A7300C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64" y="1548245"/>
            <a:ext cx="5158902" cy="4320743"/>
          </a:xfrm>
        </p:spPr>
      </p:pic>
    </p:spTree>
    <p:extLst>
      <p:ext uri="{BB962C8B-B14F-4D97-AF65-F5344CB8AC3E}">
        <p14:creationId xmlns:p14="http://schemas.microsoft.com/office/powerpoint/2010/main" val="29877535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2FCD-FDEC-89AE-3EF6-7CD42AD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Propiedades de un clase.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69E0-D8D9-770F-3A6B-74FC67FB74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Similar a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Sirve para almacenar los datos relacionados de una clase.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8ECC7-2DEB-DABC-C128-EB0D9B293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6" y="3344943"/>
            <a:ext cx="6035039" cy="19966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F7696-3CD0-E9C5-9AA3-54D30ED4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6" y="3308273"/>
            <a:ext cx="6145873" cy="20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E718F-5554-8EF4-3814-F7AE083F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5469-42F4-03FC-622F-BCD3956C9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s-CR" dirty="0"/>
              <a:t>método</a:t>
            </a:r>
            <a:r>
              <a:rPr lang="en-US" dirty="0"/>
              <a:t> y </a:t>
            </a:r>
            <a:r>
              <a:rPr lang="en-US" dirty="0" err="1"/>
              <a:t>funcion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F91CE-1543-E822-2C3B-FDA1FFFC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2050" name="Picture 2" descr="No such thing as a stupid question Screenshot Internet, challenge accepted  meme, love, white, mammal png | PNGWing">
            <a:extLst>
              <a:ext uri="{FF2B5EF4-FFF2-40B4-BE49-F238E27FC236}">
                <a16:creationId xmlns:a16="http://schemas.microsoft.com/office/drawing/2014/main" id="{7005A031-AED3-D538-8B32-C6428DF0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86" y="2088563"/>
            <a:ext cx="2318624" cy="19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371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02BDD-5D9A-4CD8-1760-819EE8312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96A8-F346-B876-772B-323AB9F2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s-CR" dirty="0"/>
              <a:t>Diferencia</a:t>
            </a:r>
            <a:r>
              <a:rPr lang="en-US" dirty="0"/>
              <a:t> entre </a:t>
            </a:r>
            <a:r>
              <a:rPr lang="en-US" dirty="0" err="1"/>
              <a:t>metodo</a:t>
            </a:r>
            <a:r>
              <a:rPr lang="en-US" dirty="0"/>
              <a:t> y </a:t>
            </a:r>
            <a:r>
              <a:rPr lang="en-US" dirty="0" err="1"/>
              <a:t>funcion</a:t>
            </a:r>
            <a:r>
              <a:rPr lang="en-US" dirty="0"/>
              <a:t>?</a:t>
            </a:r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CC0BF-8AB6-6CF7-CDED-7590F166F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Método va asociado a una clase.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Una función es un bloque de código que puede ser llamado desde cualquier parte del programa sin estar asociado a un objeto.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BA39-617B-68E6-EA23-86FA1719C2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352420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117-00F8-4749-AF79-48AA8964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Palabra reservada $</a:t>
            </a:r>
            <a:r>
              <a:rPr lang="es-CR" dirty="0" err="1"/>
              <a:t>this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E1F3-20B6-4D94-9685-6FA3FC95EC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Usa para acceder a los métodos de la clase o una propiedad.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$</a:t>
            </a:r>
            <a:r>
              <a:rPr lang="es-CR" dirty="0" err="1"/>
              <a:t>this</a:t>
            </a:r>
            <a:r>
              <a:rPr lang="es-CR" dirty="0"/>
              <a:t> hace referencia a “esta” clase.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F7D15-3A14-43C0-B252-E1F880070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05" y="1938868"/>
            <a:ext cx="5588268" cy="3603862"/>
          </a:xfrm>
        </p:spPr>
      </p:pic>
    </p:spTree>
    <p:extLst>
      <p:ext uri="{BB962C8B-B14F-4D97-AF65-F5344CB8AC3E}">
        <p14:creationId xmlns:p14="http://schemas.microsoft.com/office/powerpoint/2010/main" val="36822904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9F3-C371-49DE-A6F6-9A48C444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Constructor de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C035-9088-4357-B3E0-00D267E60D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Es un </a:t>
            </a:r>
            <a:r>
              <a:rPr lang="es-CR" b="1" dirty="0"/>
              <a:t>iniciador</a:t>
            </a:r>
            <a:r>
              <a:rPr lang="es-C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ejecuta automáticamente cada vez que se crea una nueva instancia (objeto) de esa clase.</a:t>
            </a:r>
            <a:endParaRPr lang="es-C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ECB8AC-3D6D-49C9-BC6C-FEB2B91F42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45734"/>
            <a:ext cx="5756317" cy="3712236"/>
          </a:xfrm>
        </p:spPr>
      </p:pic>
    </p:spTree>
    <p:extLst>
      <p:ext uri="{BB962C8B-B14F-4D97-AF65-F5344CB8AC3E}">
        <p14:creationId xmlns:p14="http://schemas.microsoft.com/office/powerpoint/2010/main" val="6890414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454</Words>
  <Application>Microsoft Office PowerPoint</Application>
  <PresentationFormat>Widescreen</PresentationFormat>
  <Paragraphs>69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Retrospect</vt:lpstr>
      <vt:lpstr>Clases</vt:lpstr>
      <vt:lpstr>Concepto de clases</vt:lpstr>
      <vt:lpstr>Definir una clase</vt:lpstr>
      <vt:lpstr>Componentes de una clase</vt:lpstr>
      <vt:lpstr>Propiedades de un clase.</vt:lpstr>
      <vt:lpstr>¿Diferencia entre método y funcion?</vt:lpstr>
      <vt:lpstr>¿Diferencia entre metodo y funcion?</vt:lpstr>
      <vt:lpstr>Palabra reservada $this</vt:lpstr>
      <vt:lpstr>Constructor de clase</vt:lpstr>
      <vt:lpstr>Destructor de clase</vt:lpstr>
      <vt:lpstr>Por que usar destructor?</vt:lpstr>
      <vt:lpstr>Por que usar destructor?</vt:lpstr>
      <vt:lpstr>PowerPoint Presentation</vt:lpstr>
      <vt:lpstr>¿Diferencia entre Objecto y clase?</vt:lpstr>
      <vt:lpstr>¿Diferencia entre Objecto y clase?</vt:lpstr>
      <vt:lpstr>¿Diferencia entre Objecto y clase?</vt:lpstr>
      <vt:lpstr>¿Diferencia entre Objecto y clase?</vt:lpstr>
      <vt:lpstr>Herencia</vt:lpstr>
      <vt:lpstr>Extender clases</vt:lpstr>
      <vt:lpstr>Extender clases</vt:lpstr>
      <vt:lpstr>Niveles de visibilidad</vt:lpstr>
      <vt:lpstr>Niveles de visibilidad</vt:lpstr>
      <vt:lpstr>Niveles de visibilidad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</dc:title>
  <dc:creator>Daniel Bogarin</dc:creator>
  <cp:lastModifiedBy>Daniel Bogarin</cp:lastModifiedBy>
  <cp:revision>26</cp:revision>
  <dcterms:created xsi:type="dcterms:W3CDTF">2024-02-13T02:33:45Z</dcterms:created>
  <dcterms:modified xsi:type="dcterms:W3CDTF">2024-06-19T04:23:36Z</dcterms:modified>
</cp:coreProperties>
</file>