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C758A-0E97-4157-8305-FC93A9DB59A6}" type="datetimeFigureOut">
              <a:rPr lang="es-CR" smtClean="0"/>
              <a:t>26/2/2024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C7AB-207A-43C8-B489-235075DEA806}" type="slidenum">
              <a:rPr lang="es-CR" smtClean="0"/>
              <a:t>‹#›</a:t>
            </a:fld>
            <a:endParaRPr lang="es-C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77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C758A-0E97-4157-8305-FC93A9DB59A6}" type="datetimeFigureOut">
              <a:rPr lang="es-CR" smtClean="0"/>
              <a:t>26/2/2024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C7AB-207A-43C8-B489-235075DEA806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45067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C758A-0E97-4157-8305-FC93A9DB59A6}" type="datetimeFigureOut">
              <a:rPr lang="es-CR" smtClean="0"/>
              <a:t>26/2/2024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C7AB-207A-43C8-B489-235075DEA806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387831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C758A-0E97-4157-8305-FC93A9DB59A6}" type="datetimeFigureOut">
              <a:rPr lang="es-CR" smtClean="0"/>
              <a:t>26/2/2024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C7AB-207A-43C8-B489-235075DEA806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673815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C758A-0E97-4157-8305-FC93A9DB59A6}" type="datetimeFigureOut">
              <a:rPr lang="es-CR" smtClean="0"/>
              <a:t>26/2/2024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C7AB-207A-43C8-B489-235075DEA806}" type="slidenum">
              <a:rPr lang="es-CR" smtClean="0"/>
              <a:t>‹#›</a:t>
            </a:fld>
            <a:endParaRPr lang="es-C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823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C758A-0E97-4157-8305-FC93A9DB59A6}" type="datetimeFigureOut">
              <a:rPr lang="es-CR" smtClean="0"/>
              <a:t>26/2/2024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C7AB-207A-43C8-B489-235075DEA806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12876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C758A-0E97-4157-8305-FC93A9DB59A6}" type="datetimeFigureOut">
              <a:rPr lang="es-CR" smtClean="0"/>
              <a:t>26/2/2024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C7AB-207A-43C8-B489-235075DEA806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889231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C758A-0E97-4157-8305-FC93A9DB59A6}" type="datetimeFigureOut">
              <a:rPr lang="es-CR" smtClean="0"/>
              <a:t>26/2/2024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C7AB-207A-43C8-B489-235075DEA806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625826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C758A-0E97-4157-8305-FC93A9DB59A6}" type="datetimeFigureOut">
              <a:rPr lang="es-CR" smtClean="0"/>
              <a:t>26/2/2024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C7AB-207A-43C8-B489-235075DEA806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217231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6C758A-0E97-4157-8305-FC93A9DB59A6}" type="datetimeFigureOut">
              <a:rPr lang="es-CR" smtClean="0"/>
              <a:t>26/2/2024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5CC7AB-207A-43C8-B489-235075DEA806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68046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C758A-0E97-4157-8305-FC93A9DB59A6}" type="datetimeFigureOut">
              <a:rPr lang="es-CR" smtClean="0"/>
              <a:t>26/2/2024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C7AB-207A-43C8-B489-235075DEA806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33601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26C758A-0E97-4157-8305-FC93A9DB59A6}" type="datetimeFigureOut">
              <a:rPr lang="es-CR" smtClean="0"/>
              <a:t>26/2/2024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D5CC7AB-207A-43C8-B489-235075DEA806}" type="slidenum">
              <a:rPr lang="es-CR" smtClean="0"/>
              <a:t>‹#›</a:t>
            </a:fld>
            <a:endParaRPr lang="es-C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09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E8F2-1F02-BA7F-CED8-63BEA097ED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/>
              <a:t>MVC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B89D93-1BC9-610F-386B-81AD828E57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R" dirty="0"/>
              <a:t>Desarrollo en capas – PROGRAMACION 3</a:t>
            </a:r>
          </a:p>
        </p:txBody>
      </p:sp>
    </p:spTree>
    <p:extLst>
      <p:ext uri="{BB962C8B-B14F-4D97-AF65-F5344CB8AC3E}">
        <p14:creationId xmlns:p14="http://schemas.microsoft.com/office/powerpoint/2010/main" val="65206079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FDDA1-DADA-2C05-E051-54D80D155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¿Qué 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3318C-D6F3-9EC9-E456-F939D97E2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" b="0" i="0" dirty="0">
                <a:solidFill>
                  <a:srgbClr val="000000"/>
                </a:solidFill>
                <a:effectLst/>
                <a:latin typeface="Roboto" panose="020F0502020204030204" pitchFamily="2" charset="0"/>
              </a:rPr>
              <a:t>Es una arquitectura del software.</a:t>
            </a:r>
          </a:p>
          <a:p>
            <a:pPr marL="457200" indent="-457200">
              <a:buFont typeface="+mj-lt"/>
              <a:buAutoNum type="arabicPeriod"/>
            </a:pPr>
            <a:r>
              <a:rPr lang="es-ES" b="0" i="0" dirty="0">
                <a:solidFill>
                  <a:srgbClr val="000000"/>
                </a:solidFill>
                <a:effectLst/>
                <a:latin typeface="Roboto" panose="020F0502020204030204" pitchFamily="2" charset="0"/>
              </a:rPr>
              <a:t>Separa el código por sus distintas responsabilidades.</a:t>
            </a:r>
          </a:p>
          <a:p>
            <a:pPr marL="457200" indent="-457200">
              <a:buFont typeface="+mj-lt"/>
              <a:buAutoNum type="arabicPeriod"/>
            </a:pPr>
            <a:r>
              <a:rPr lang="es-ES" b="0" i="0" dirty="0">
                <a:solidFill>
                  <a:srgbClr val="000000"/>
                </a:solidFill>
                <a:effectLst/>
                <a:latin typeface="Roboto" panose="020F0502020204030204" pitchFamily="2" charset="0"/>
              </a:rPr>
              <a:t>Mantiene  distintas capas que se encargan de hacer una tarea muy concreta.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48065278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9EADD3-E733-A85D-830F-E1AD3D3A5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C68D9-724A-EF02-D6BB-5F64EC1F0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Ventajas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E55A3-1874-8B35-6434-565A11CC7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dirty="0"/>
              <a:t>Separación de lógica.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Facilidad de mantenimiento  de código.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Escalabilidad de la aplicación.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Reutilización de los componentes.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Motor de “ruteo” entre las paginas de la aplicación web.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9755075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4226E-050E-0616-D9A4-CD5B9B451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45A57-437C-7D25-EE68-69425BE2D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1026" name="Picture 2" descr="Modelo Vista Controlador">
            <a:extLst>
              <a:ext uri="{FF2B5EF4-FFF2-40B4-BE49-F238E27FC236}">
                <a16:creationId xmlns:a16="http://schemas.microsoft.com/office/drawing/2014/main" id="{0115C5D6-043D-7D0D-2EFD-F273789C8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649" y="365199"/>
            <a:ext cx="9784702" cy="5503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78409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20ECED-BCF4-5D03-BC7D-ADB1494FC6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87593-D165-CCB2-3908-F8891E5A13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/>
              <a:t>Analogía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0487D4-87B8-37D2-0025-816E5284F7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R" dirty="0"/>
          </a:p>
        </p:txBody>
      </p:sp>
      <p:pic>
        <p:nvPicPr>
          <p:cNvPr id="3" name="Picture 2" descr="How to Play Nintendo Switch on TV Without the Dock">
            <a:extLst>
              <a:ext uri="{FF2B5EF4-FFF2-40B4-BE49-F238E27FC236}">
                <a16:creationId xmlns:a16="http://schemas.microsoft.com/office/drawing/2014/main" id="{BB210582-3AB9-EF24-CC23-22ADE0EE2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518" y="409171"/>
            <a:ext cx="5694162" cy="3799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47742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92CB1-FFC8-1517-90A0-B442FB5C6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Vista – joystick(input).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4DAF53-89A7-6E4C-D323-A024BAAE7A0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CR" dirty="0"/>
              <a:t>La vista se puede comparar con el control de la consola.</a:t>
            </a:r>
          </a:p>
          <a:p>
            <a:pPr marL="457200" indent="-457200">
              <a:buFont typeface="+mj-lt"/>
              <a:buAutoNum type="arabicPeriod"/>
            </a:pPr>
            <a:r>
              <a:rPr lang="es-CR" dirty="0"/>
              <a:t>Espera que el usuario ingrese algo.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182F6F-EF9D-F49E-BE7D-8FC2A55FA6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2052" name="Picture 4" descr="Pro Controller for Switch - Hardware - Nintendo - Sitio Oficial de Nintendo  para Mexico">
            <a:extLst>
              <a:ext uri="{FF2B5EF4-FFF2-40B4-BE49-F238E27FC236}">
                <a16:creationId xmlns:a16="http://schemas.microsoft.com/office/drawing/2014/main" id="{47B957C7-ACF6-C695-9F36-EB34F70C9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0" y="4219652"/>
            <a:ext cx="3365148" cy="189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ormularios HTML. form, label. name, value, id. Ejemplos. Checkbox, option  button, combobox (CU00720B)">
            <a:extLst>
              <a:ext uri="{FF2B5EF4-FFF2-40B4-BE49-F238E27FC236}">
                <a16:creationId xmlns:a16="http://schemas.microsoft.com/office/drawing/2014/main" id="{59E2A603-322F-7D44-D994-C78E63800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300" y="1832474"/>
            <a:ext cx="4170428" cy="2051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843077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DC5CB8-6E34-6553-1BB8-B139281B01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717F1-6F3F-77BC-84AD-947D6145B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Controlador – La consola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02B9BE-5604-1716-D6CF-C17E53A526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CR" dirty="0"/>
              <a:t>El controlador puede ser comparada con la consola.</a:t>
            </a:r>
          </a:p>
          <a:p>
            <a:pPr marL="457200" indent="-457200">
              <a:buFont typeface="+mj-lt"/>
              <a:buAutoNum type="arabicPeriod"/>
            </a:pPr>
            <a:r>
              <a:rPr lang="es-CR" dirty="0"/>
              <a:t>La consola es la que realiza la interacción entre el joystick(vista) y el modelo(cartucho del juego.)</a:t>
            </a:r>
          </a:p>
        </p:txBody>
      </p:sp>
      <p:pic>
        <p:nvPicPr>
          <p:cNvPr id="4098" name="Picture 2" descr="Nintendo Switch - Console Only HACSKABAA - Device Only Grade C Used -  Walmart.com">
            <a:extLst>
              <a:ext uri="{FF2B5EF4-FFF2-40B4-BE49-F238E27FC236}">
                <a16:creationId xmlns:a16="http://schemas.microsoft.com/office/drawing/2014/main" id="{B6C193F2-2734-6B68-A351-C26447E3E63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438" y="1846263"/>
            <a:ext cx="4022725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14792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9A7E8F-4283-94EE-CA07-827CD68E5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538BF-8A9B-F289-1F74-6935B2684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Modelo – el cartucho del video juego.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CDFDE9-411E-5241-7680-A813CEC83B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CR" dirty="0"/>
              <a:t>El modelo puede ser comparado con el cartucho.</a:t>
            </a:r>
          </a:p>
          <a:p>
            <a:pPr marL="457200" indent="-457200">
              <a:buFont typeface="+mj-lt"/>
              <a:buAutoNum type="arabicPeriod"/>
            </a:pPr>
            <a:r>
              <a:rPr lang="es-CR" dirty="0"/>
              <a:t>El modelo(cartucho) contiene la lógica con los datos.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B8262-9FD6-CCD4-7E87-7B7E6FF8063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5122" name="Picture 2" descr="How to Insert/Remove Game Cards | Nintendo Switch | Support | Nintendo">
            <a:extLst>
              <a:ext uri="{FF2B5EF4-FFF2-40B4-BE49-F238E27FC236}">
                <a16:creationId xmlns:a16="http://schemas.microsoft.com/office/drawing/2014/main" id="{89BCFD96-49BA-14D7-4187-83F8C5C90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963" y="2547256"/>
            <a:ext cx="5772539" cy="3247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12955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1464</TotalTime>
  <Words>162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Roboto</vt:lpstr>
      <vt:lpstr>Retrospect</vt:lpstr>
      <vt:lpstr>MVC</vt:lpstr>
      <vt:lpstr>¿Qué es?</vt:lpstr>
      <vt:lpstr>Ventajas</vt:lpstr>
      <vt:lpstr>PowerPoint Presentation</vt:lpstr>
      <vt:lpstr>Analogía</vt:lpstr>
      <vt:lpstr>Vista – joystick(input). </vt:lpstr>
      <vt:lpstr>Controlador – La consola </vt:lpstr>
      <vt:lpstr>Modelo – el cartucho del video juego.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</dc:title>
  <dc:creator>Daniel Bogarin</dc:creator>
  <cp:lastModifiedBy>Daniel Bogarin</cp:lastModifiedBy>
  <cp:revision>11</cp:revision>
  <dcterms:created xsi:type="dcterms:W3CDTF">2024-02-27T01:32:23Z</dcterms:created>
  <dcterms:modified xsi:type="dcterms:W3CDTF">2024-02-28T01:56:54Z</dcterms:modified>
</cp:coreProperties>
</file>