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62" r:id="rId6"/>
    <p:sldId id="263" r:id="rId7"/>
    <p:sldId id="267" r:id="rId8"/>
    <p:sldId id="264" r:id="rId9"/>
    <p:sldId id="261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25/6/2024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2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25/6/2024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3826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25/6/2024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7513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25/6/2024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831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25/6/2024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0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25/6/2024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156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25/6/2024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9320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25/6/2024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07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25/6/2024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489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0FB2F6-4EB2-40F6-BE55-D560A7CB2770}" type="datetimeFigureOut">
              <a:rPr lang="es-CR" smtClean="0"/>
              <a:t>25/6/2024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433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25/6/2024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0488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0FB2F6-4EB2-40F6-BE55-D560A7CB2770}" type="datetimeFigureOut">
              <a:rPr lang="es-CR" smtClean="0"/>
              <a:t>25/6/2024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5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45FA-F258-B8F1-95CF-F9D767749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Sentencias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D3D53-1253-73F6-7425-6B8D383B8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7342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E4332-55DE-56FB-40D0-E2FAFC5AC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F27B-55E6-5378-AE55-1C807632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Select</a:t>
            </a:r>
            <a:r>
              <a:rPr lang="es-CR" dirty="0"/>
              <a:t> - </a:t>
            </a:r>
            <a:r>
              <a:rPr lang="es-CR" dirty="0" err="1"/>
              <a:t>all</a:t>
            </a:r>
            <a:endParaRPr lang="es-C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9E486-5D8E-FAF1-1DB5-38029A74EE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Se especifica cuales campos traer.</a:t>
            </a:r>
          </a:p>
          <a:p>
            <a:pPr marL="457200" indent="-457200">
              <a:buFont typeface="+mj-lt"/>
              <a:buAutoNum type="arabicPeriod"/>
            </a:pPr>
            <a:r>
              <a:rPr lang="es-CR" b="1" dirty="0"/>
              <a:t>Nota</a:t>
            </a:r>
            <a:r>
              <a:rPr lang="es-CR" dirty="0"/>
              <a:t>: Es de buena practica, traer solo los campos requeridos por temas de rendimiento y una mejor compresión del código.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4FB3AF-6C99-D16A-D625-1A3C367C05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23" y="3580952"/>
            <a:ext cx="11120314" cy="2526127"/>
          </a:xfrm>
        </p:spPr>
      </p:pic>
    </p:spTree>
    <p:extLst>
      <p:ext uri="{BB962C8B-B14F-4D97-AF65-F5344CB8AC3E}">
        <p14:creationId xmlns:p14="http://schemas.microsoft.com/office/powerpoint/2010/main" val="328748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1B401-5E22-92E8-4898-3F9CE1668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F707-2EBF-7DBA-3AAB-BD79EFE1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Where</a:t>
            </a:r>
            <a:endParaRPr lang="es-C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87136-395F-31D9-5DC0-21AC4EB3F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Ayuda a filtrar los resultados.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Filtra basada en una condición dada. 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B839ED14-35BE-B1A0-4772-7C2B865367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34" y="3969176"/>
            <a:ext cx="6476329" cy="1754327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7213740-52CD-DAC6-02A4-FCCC387E829B}"/>
              </a:ext>
            </a:extLst>
          </p:cNvPr>
          <p:cNvSpPr txBox="1"/>
          <p:nvPr/>
        </p:nvSpPr>
        <p:spPr>
          <a:xfrm>
            <a:off x="5594264" y="1845734"/>
            <a:ext cx="440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CR" sz="1800" dirty="0"/>
              <a:t>SELECT </a:t>
            </a:r>
          </a:p>
          <a:p>
            <a:pPr marL="0" indent="0">
              <a:buNone/>
            </a:pPr>
            <a:r>
              <a:rPr lang="es-CR" sz="1800" dirty="0"/>
              <a:t>	*</a:t>
            </a:r>
          </a:p>
          <a:p>
            <a:pPr marL="0" indent="0">
              <a:buNone/>
            </a:pPr>
            <a:r>
              <a:rPr lang="es-CR" sz="1800" dirty="0"/>
              <a:t>FROM</a:t>
            </a:r>
          </a:p>
          <a:p>
            <a:pPr marL="0" indent="0">
              <a:buNone/>
            </a:pPr>
            <a:r>
              <a:rPr lang="es-CR" sz="1800" dirty="0"/>
              <a:t>	TABLA</a:t>
            </a:r>
          </a:p>
          <a:p>
            <a:pPr marL="0" indent="0">
              <a:buNone/>
            </a:pPr>
            <a:r>
              <a:rPr lang="es-CR" sz="1800" dirty="0"/>
              <a:t>WHERE</a:t>
            </a:r>
          </a:p>
          <a:p>
            <a:pPr marL="0" indent="0">
              <a:buNone/>
            </a:pPr>
            <a:r>
              <a:rPr lang="es-CR" sz="1800" dirty="0"/>
              <a:t>	</a:t>
            </a:r>
            <a:r>
              <a:rPr lang="es-CR" dirty="0"/>
              <a:t> </a:t>
            </a:r>
            <a:r>
              <a:rPr lang="es-CR" sz="1800" dirty="0"/>
              <a:t>COLUMNA = CONDICION;</a:t>
            </a:r>
          </a:p>
        </p:txBody>
      </p:sp>
    </p:spTree>
    <p:extLst>
      <p:ext uri="{BB962C8B-B14F-4D97-AF65-F5344CB8AC3E}">
        <p14:creationId xmlns:p14="http://schemas.microsoft.com/office/powerpoint/2010/main" val="278396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AD50C-8DC2-46FE-1EC8-6A6386FCD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C067-D97B-6752-8E94-859A7105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Where</a:t>
            </a:r>
            <a:r>
              <a:rPr lang="es-CR" dirty="0"/>
              <a:t> [Mayor, menor]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1E757-9FF2-0D09-F189-179577004A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4D409-D75F-612A-143E-F0FE4D1E9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039776"/>
            <a:ext cx="4776354" cy="382931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7FF51E-F078-E1F6-64DF-3E4A10048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5318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A41C3-25BE-C3C8-82FA-E0D19563B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B725-D069-75EB-A84C-8F1313BA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Where</a:t>
            </a:r>
            <a:r>
              <a:rPr lang="es-CR" dirty="0"/>
              <a:t> [</a:t>
            </a:r>
            <a:r>
              <a:rPr lang="es-CR" dirty="0" err="1"/>
              <a:t>like</a:t>
            </a:r>
            <a:r>
              <a:rPr lang="es-CR" dirty="0"/>
              <a:t>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ECDA2-C9B1-66C6-F26B-927719F6FD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468501-461B-B61F-0A8F-4F14BB6FB0F8}"/>
              </a:ext>
            </a:extLst>
          </p:cNvPr>
          <p:cNvSpPr txBox="1"/>
          <p:nvPr/>
        </p:nvSpPr>
        <p:spPr>
          <a:xfrm>
            <a:off x="1125671" y="2069259"/>
            <a:ext cx="440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CR" sz="1800" dirty="0"/>
              <a:t>SELECT </a:t>
            </a:r>
          </a:p>
          <a:p>
            <a:pPr marL="0" indent="0">
              <a:buNone/>
            </a:pPr>
            <a:r>
              <a:rPr lang="es-CR" sz="1800" dirty="0"/>
              <a:t>	*</a:t>
            </a:r>
          </a:p>
          <a:p>
            <a:pPr marL="0" indent="0">
              <a:buNone/>
            </a:pPr>
            <a:r>
              <a:rPr lang="es-CR" sz="1800" dirty="0"/>
              <a:t>FROM</a:t>
            </a:r>
          </a:p>
          <a:p>
            <a:pPr marL="0" indent="0">
              <a:buNone/>
            </a:pPr>
            <a:r>
              <a:rPr lang="es-CR" sz="1800" dirty="0"/>
              <a:t>	TABLA</a:t>
            </a:r>
          </a:p>
          <a:p>
            <a:pPr marL="0" indent="0">
              <a:buNone/>
            </a:pPr>
            <a:r>
              <a:rPr lang="es-CR" sz="1800" dirty="0"/>
              <a:t>WHERE</a:t>
            </a:r>
          </a:p>
          <a:p>
            <a:pPr marL="0" indent="0">
              <a:buNone/>
            </a:pPr>
            <a:r>
              <a:rPr lang="es-CR" sz="1800" dirty="0"/>
              <a:t>	</a:t>
            </a:r>
            <a:r>
              <a:rPr lang="es-CR" dirty="0"/>
              <a:t> </a:t>
            </a:r>
            <a:r>
              <a:rPr lang="es-CR" sz="1800" dirty="0"/>
              <a:t>COLUMNA LIKE “%CONDICION%”;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5BC4CF-8858-9119-2682-0C1A6239F0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158707"/>
            <a:ext cx="4937125" cy="3397836"/>
          </a:xfrm>
        </p:spPr>
      </p:pic>
    </p:spTree>
    <p:extLst>
      <p:ext uri="{BB962C8B-B14F-4D97-AF65-F5344CB8AC3E}">
        <p14:creationId xmlns:p14="http://schemas.microsoft.com/office/powerpoint/2010/main" val="19576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A687D-F34F-2EB6-A60B-9E963C98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1C91-EDAD-D76F-59A2-E01A63D8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Where</a:t>
            </a:r>
            <a:r>
              <a:rPr lang="es-CR" dirty="0"/>
              <a:t> [</a:t>
            </a:r>
            <a:r>
              <a:rPr lang="es-CR" dirty="0" err="1"/>
              <a:t>like</a:t>
            </a:r>
            <a:r>
              <a:rPr lang="es-CR" dirty="0"/>
              <a:t>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63B27-B0DB-CF57-9AE6-B032FBAF24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7218CD-D3FB-82CF-3E51-3119B01D6D4A}"/>
              </a:ext>
            </a:extLst>
          </p:cNvPr>
          <p:cNvSpPr txBox="1"/>
          <p:nvPr/>
        </p:nvSpPr>
        <p:spPr>
          <a:xfrm>
            <a:off x="1125671" y="2069259"/>
            <a:ext cx="440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CR" sz="1800" dirty="0"/>
              <a:t>SELECT </a:t>
            </a:r>
          </a:p>
          <a:p>
            <a:pPr marL="0" indent="0">
              <a:buNone/>
            </a:pPr>
            <a:r>
              <a:rPr lang="es-CR" sz="1800" dirty="0"/>
              <a:t>	*</a:t>
            </a:r>
          </a:p>
          <a:p>
            <a:pPr marL="0" indent="0">
              <a:buNone/>
            </a:pPr>
            <a:r>
              <a:rPr lang="es-CR" sz="1800" dirty="0"/>
              <a:t>FROM</a:t>
            </a:r>
          </a:p>
          <a:p>
            <a:pPr marL="0" indent="0">
              <a:buNone/>
            </a:pPr>
            <a:r>
              <a:rPr lang="es-CR" sz="1800" dirty="0"/>
              <a:t>	TABLA</a:t>
            </a:r>
          </a:p>
          <a:p>
            <a:pPr marL="0" indent="0">
              <a:buNone/>
            </a:pPr>
            <a:r>
              <a:rPr lang="es-CR" sz="1800" dirty="0"/>
              <a:t>WHERE</a:t>
            </a:r>
          </a:p>
          <a:p>
            <a:pPr marL="0" indent="0">
              <a:buNone/>
            </a:pPr>
            <a:r>
              <a:rPr lang="es-CR" sz="1800" dirty="0"/>
              <a:t>	</a:t>
            </a:r>
            <a:r>
              <a:rPr lang="es-CR" dirty="0"/>
              <a:t> </a:t>
            </a:r>
            <a:r>
              <a:rPr lang="es-CR" sz="1800" dirty="0"/>
              <a:t>COLUMNA =  CONDICION_1 </a:t>
            </a:r>
          </a:p>
          <a:p>
            <a:pPr marL="0" indent="0">
              <a:buNone/>
            </a:pPr>
            <a:r>
              <a:rPr lang="es-CR" sz="1800" dirty="0"/>
              <a:t>AND </a:t>
            </a:r>
          </a:p>
          <a:p>
            <a:pPr marL="0" indent="0">
              <a:buNone/>
            </a:pPr>
            <a:r>
              <a:rPr lang="es-CR" sz="1800" dirty="0"/>
              <a:t>	COLUMNA = CONDICION_2;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B4912-9771-F8DA-05D3-C9C98C6727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7203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EF598F-5A9C-0928-E85F-536477F3C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Clausula ORDER BY</a:t>
            </a:r>
            <a:endParaRPr lang="es-C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D22A0B-BA12-4E0A-6135-B24EF27BC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026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0E7E23-8E94-1F40-7480-4EB1C3F8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B53D17-2D29-E055-41AD-0BA44E4EF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Ascendente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69178C7-1971-8825-0DEF-6D5E554E1E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65" y="2582863"/>
            <a:ext cx="3880908" cy="33782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38A8C5-A40E-AC67-8668-27CE309B3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/>
              <a:t>descendente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C543A83-6431-3F5C-8028-D55EC09892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2582334"/>
            <a:ext cx="5620280" cy="3378200"/>
          </a:xfrm>
        </p:spPr>
      </p:pic>
    </p:spTree>
    <p:extLst>
      <p:ext uri="{BB962C8B-B14F-4D97-AF65-F5344CB8AC3E}">
        <p14:creationId xmlns:p14="http://schemas.microsoft.com/office/powerpoint/2010/main" val="30905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129D-9F73-6487-BC14-91257C98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E89D-95E4-304F-725E-DA6926C3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El lenguaje de consulta estructurada (</a:t>
            </a:r>
            <a:r>
              <a:rPr lang="es-E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es-E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es un lenguaje de programación para almacenar y procesar información en una base de datos relacional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0940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B20A-883D-011C-F375-EEC26D4C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Create</a:t>
            </a:r>
            <a:r>
              <a:rPr lang="es-CR" dirty="0"/>
              <a:t> table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E560A-03A8-C6B6-0FD0-463489ECF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2" y="2461900"/>
            <a:ext cx="6598908" cy="2843432"/>
          </a:xfrm>
        </p:spPr>
      </p:pic>
    </p:spTree>
    <p:extLst>
      <p:ext uri="{BB962C8B-B14F-4D97-AF65-F5344CB8AC3E}">
        <p14:creationId xmlns:p14="http://schemas.microsoft.com/office/powerpoint/2010/main" val="377921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6C799-43C9-8DC4-065A-11A51D17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F537-C4CC-A6B8-A94E-AAFBD99F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datos</a:t>
            </a:r>
          </a:p>
        </p:txBody>
      </p:sp>
      <p:pic>
        <p:nvPicPr>
          <p:cNvPr id="1026" name="Picture 2" descr="Tareas básicas con MySQL - ochobitshacenunbyte">
            <a:extLst>
              <a:ext uri="{FF2B5EF4-FFF2-40B4-BE49-F238E27FC236}">
                <a16:creationId xmlns:a16="http://schemas.microsoft.com/office/drawing/2014/main" id="{8D589CA6-6420-702C-A2CF-6C547681E6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528" y="1846263"/>
            <a:ext cx="482727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37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C022-EABB-1FF3-191B-E205AD28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Insert</a:t>
            </a:r>
            <a:r>
              <a:rPr lang="es-CR" dirty="0"/>
              <a:t> - insertar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6472A6-2839-8814-7D9A-F2A381233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796633"/>
            <a:ext cx="10058400" cy="2121985"/>
          </a:xfrm>
        </p:spPr>
      </p:pic>
    </p:spTree>
    <p:extLst>
      <p:ext uri="{BB962C8B-B14F-4D97-AF65-F5344CB8AC3E}">
        <p14:creationId xmlns:p14="http://schemas.microsoft.com/office/powerpoint/2010/main" val="310654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ED3E-34E5-46A8-FA6A-FFF98F56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Update</a:t>
            </a:r>
            <a:endParaRPr lang="es-C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BA269-7699-09F4-0477-2EE3BEC0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4824"/>
            <a:ext cx="10058400" cy="2973998"/>
          </a:xfrm>
        </p:spPr>
      </p:pic>
    </p:spTree>
    <p:extLst>
      <p:ext uri="{BB962C8B-B14F-4D97-AF65-F5344CB8AC3E}">
        <p14:creationId xmlns:p14="http://schemas.microsoft.com/office/powerpoint/2010/main" val="353827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4CB9-9A3B-F048-E60D-D03285F5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Delete</a:t>
            </a:r>
            <a:r>
              <a:rPr lang="es-CR" dirty="0"/>
              <a:t> – borrar datos.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E2EFA-B111-CB5C-47DE-20831221A5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70865"/>
            <a:ext cx="4938712" cy="337352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8DFB0-4886-4C0B-4166-282C86E6CE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R" b="1" i="1" dirty="0"/>
              <a:t>Nota</a:t>
            </a:r>
            <a:r>
              <a:rPr lang="es-CR" dirty="0"/>
              <a:t>: Es muy importante especificar el id del de dato a borrar usando el </a:t>
            </a:r>
            <a:r>
              <a:rPr lang="es-CR" dirty="0" err="1"/>
              <a:t>where</a:t>
            </a:r>
            <a:r>
              <a:rPr lang="es-CR" dirty="0"/>
              <a:t>, si no borrara todo los datos de la tabla.</a:t>
            </a:r>
          </a:p>
        </p:txBody>
      </p:sp>
      <p:pic>
        <p:nvPicPr>
          <p:cNvPr id="1026" name="Picture 2" descr="Alert Generic Flat icon">
            <a:extLst>
              <a:ext uri="{FF2B5EF4-FFF2-40B4-BE49-F238E27FC236}">
                <a16:creationId xmlns:a16="http://schemas.microsoft.com/office/drawing/2014/main" id="{D129C545-D793-0A04-585C-A62BE107D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23" y="3078178"/>
            <a:ext cx="1983463" cy="198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00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DF7EB1-B4C5-7A5C-EC5F-2E509AA86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Consultas 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9BA19E-FF70-9CAF-69BB-439C0CA7A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0081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353E-CE2C-B49B-7FA8-CBE4AA10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Select</a:t>
            </a:r>
            <a:r>
              <a:rPr lang="es-CR" dirty="0"/>
              <a:t> - </a:t>
            </a:r>
            <a:r>
              <a:rPr lang="es-CR" dirty="0" err="1"/>
              <a:t>all</a:t>
            </a:r>
            <a:endParaRPr lang="es-C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ED268-BD61-6583-95E1-5A2A5EB78E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95354"/>
            <a:ext cx="4938712" cy="372454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35B8B-2BBE-CBF4-ACC9-3F94EF7EE0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R" dirty="0"/>
              <a:t>El “*” significa traer todos los campos.</a:t>
            </a:r>
          </a:p>
        </p:txBody>
      </p:sp>
    </p:spTree>
    <p:extLst>
      <p:ext uri="{BB962C8B-B14F-4D97-AF65-F5344CB8AC3E}">
        <p14:creationId xmlns:p14="http://schemas.microsoft.com/office/powerpoint/2010/main" val="10211914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1520</TotalTime>
  <Words>202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Sentencias SQL</vt:lpstr>
      <vt:lpstr>¿Qué es SQL?</vt:lpstr>
      <vt:lpstr>Create table </vt:lpstr>
      <vt:lpstr>Tipos de datos</vt:lpstr>
      <vt:lpstr>Insert - insertar</vt:lpstr>
      <vt:lpstr>Update</vt:lpstr>
      <vt:lpstr>Delete – borrar datos.</vt:lpstr>
      <vt:lpstr>Consultas SQL</vt:lpstr>
      <vt:lpstr>Select - all</vt:lpstr>
      <vt:lpstr>Select - all</vt:lpstr>
      <vt:lpstr>Where</vt:lpstr>
      <vt:lpstr>Where [Mayor, menor]</vt:lpstr>
      <vt:lpstr>Where [like]</vt:lpstr>
      <vt:lpstr>Where [like]</vt:lpstr>
      <vt:lpstr>Clausula ORDER BY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Sentencias SQL</dc:title>
  <dc:creator>Daniel Bogarin</dc:creator>
  <cp:lastModifiedBy>Daniel Bogarin</cp:lastModifiedBy>
  <cp:revision>17</cp:revision>
  <dcterms:created xsi:type="dcterms:W3CDTF">2024-02-27T02:06:30Z</dcterms:created>
  <dcterms:modified xsi:type="dcterms:W3CDTF">2024-06-26T03:51:02Z</dcterms:modified>
</cp:coreProperties>
</file>