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37.xml"/>
  <Override ContentType="application/vnd.openxmlformats-officedocument.presentationml.notesSlide+xml" PartName="/ppt/notesSlides/notesSlide29.xml"/>
  <Override ContentType="application/vnd.openxmlformats-officedocument.presentationml.notesSlide+xml" PartName="/ppt/notesSlides/notesSlide32.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33.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34.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0.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35.xml"/>
  <Override ContentType="application/vnd.openxmlformats-officedocument.presentationml.notesSlide+xml" PartName="/ppt/notesSlides/notesSlide5.xml"/>
  <Override ContentType="application/vnd.openxmlformats-officedocument.presentationml.notesSlide+xml" PartName="/ppt/notesSlides/notesSlide31.xml"/>
  <Override ContentType="application/vnd.openxmlformats-officedocument.presentationml.notesSlide+xml" PartName="/ppt/notesSlides/notesSlide36.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30.xml"/>
  <Override ContentType="application/vnd.openxmlformats-officedocument.presentationml.slide+xml" PartName="/ppt/slides/slide22.xml"/>
  <Override ContentType="application/vnd.openxmlformats-officedocument.presentationml.slide+xml" PartName="/ppt/slides/slide35.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34.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33.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32.xml"/>
  <Override ContentType="application/vnd.openxmlformats-officedocument.presentationml.slide+xml" PartName="/ppt/slides/slide37.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36.xml"/>
  <Override ContentType="application/vnd.openxmlformats-officedocument.presentationml.slide+xml" PartName="/ppt/slides/slide31.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 id="280" r:id="rId30"/>
    <p:sldId id="281" r:id="rId31"/>
    <p:sldId id="282" r:id="rId32"/>
    <p:sldId id="283" r:id="rId33"/>
    <p:sldId id="284" r:id="rId34"/>
    <p:sldId id="285" r:id="rId35"/>
    <p:sldId id="286" r:id="rId36"/>
    <p:sldId id="287" r:id="rId37"/>
    <p:sldId id="288" r:id="rId38"/>
    <p:sldId id="289" r:id="rId39"/>
    <p:sldId id="290" r:id="rId40"/>
    <p:sldId id="291" r:id="rId41"/>
    <p:sldId id="292" r:id="rId42"/>
  </p:sldIdLst>
  <p:sldSz cy="5143500" cx="9144000"/>
  <p:notesSz cx="6858000" cy="9144000"/>
  <p:embeddedFontLst>
    <p:embeddedFont>
      <p:font typeface="Nunito"/>
      <p:regular r:id="rId43"/>
      <p:bold r:id="rId44"/>
      <p:italic r:id="rId45"/>
      <p:boldItalic r:id="rId46"/>
    </p:embeddedFont>
    <p:embeddedFont>
      <p:font typeface="Maven Pro"/>
      <p:regular r:id="rId47"/>
      <p:bold r:id="rId4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slide" Target="slides/slide35.xml"/><Relationship Id="rId20" Type="http://schemas.openxmlformats.org/officeDocument/2006/relationships/slide" Target="slides/slide15.xml"/><Relationship Id="rId42" Type="http://schemas.openxmlformats.org/officeDocument/2006/relationships/slide" Target="slides/slide37.xml"/><Relationship Id="rId41" Type="http://schemas.openxmlformats.org/officeDocument/2006/relationships/slide" Target="slides/slide36.xml"/><Relationship Id="rId22" Type="http://schemas.openxmlformats.org/officeDocument/2006/relationships/slide" Target="slides/slide17.xml"/><Relationship Id="rId44" Type="http://schemas.openxmlformats.org/officeDocument/2006/relationships/font" Target="fonts/Nunito-bold.fntdata"/><Relationship Id="rId21" Type="http://schemas.openxmlformats.org/officeDocument/2006/relationships/slide" Target="slides/slide16.xml"/><Relationship Id="rId43" Type="http://schemas.openxmlformats.org/officeDocument/2006/relationships/font" Target="fonts/Nunito-regular.fntdata"/><Relationship Id="rId24" Type="http://schemas.openxmlformats.org/officeDocument/2006/relationships/slide" Target="slides/slide19.xml"/><Relationship Id="rId46" Type="http://schemas.openxmlformats.org/officeDocument/2006/relationships/font" Target="fonts/Nunito-boldItalic.fntdata"/><Relationship Id="rId23" Type="http://schemas.openxmlformats.org/officeDocument/2006/relationships/slide" Target="slides/slide18.xml"/><Relationship Id="rId45" Type="http://schemas.openxmlformats.org/officeDocument/2006/relationships/font" Target="fonts/Nunito-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slide" Target="slides/slide21.xml"/><Relationship Id="rId48" Type="http://schemas.openxmlformats.org/officeDocument/2006/relationships/font" Target="fonts/MavenPro-bold.fntdata"/><Relationship Id="rId25" Type="http://schemas.openxmlformats.org/officeDocument/2006/relationships/slide" Target="slides/slide20.xml"/><Relationship Id="rId47" Type="http://schemas.openxmlformats.org/officeDocument/2006/relationships/font" Target="fonts/MavenPro-regular.fntdata"/><Relationship Id="rId28" Type="http://schemas.openxmlformats.org/officeDocument/2006/relationships/slide" Target="slides/slide23.xml"/><Relationship Id="rId27" Type="http://schemas.openxmlformats.org/officeDocument/2006/relationships/slide" Target="slides/slide22.xml"/><Relationship Id="rId5" Type="http://schemas.openxmlformats.org/officeDocument/2006/relationships/notesMaster" Target="notesMasters/notesMaster1.xml"/><Relationship Id="rId6" Type="http://schemas.openxmlformats.org/officeDocument/2006/relationships/slide" Target="slides/slide1.xml"/><Relationship Id="rId29" Type="http://schemas.openxmlformats.org/officeDocument/2006/relationships/slide" Target="slides/slide24.xml"/><Relationship Id="rId7" Type="http://schemas.openxmlformats.org/officeDocument/2006/relationships/slide" Target="slides/slide2.xml"/><Relationship Id="rId8" Type="http://schemas.openxmlformats.org/officeDocument/2006/relationships/slide" Target="slides/slide3.xml"/><Relationship Id="rId31" Type="http://schemas.openxmlformats.org/officeDocument/2006/relationships/slide" Target="slides/slide26.xml"/><Relationship Id="rId30" Type="http://schemas.openxmlformats.org/officeDocument/2006/relationships/slide" Target="slides/slide25.xml"/><Relationship Id="rId11" Type="http://schemas.openxmlformats.org/officeDocument/2006/relationships/slide" Target="slides/slide6.xml"/><Relationship Id="rId33" Type="http://schemas.openxmlformats.org/officeDocument/2006/relationships/slide" Target="slides/slide28.xml"/><Relationship Id="rId10" Type="http://schemas.openxmlformats.org/officeDocument/2006/relationships/slide" Target="slides/slide5.xml"/><Relationship Id="rId32" Type="http://schemas.openxmlformats.org/officeDocument/2006/relationships/slide" Target="slides/slide27.xml"/><Relationship Id="rId13" Type="http://schemas.openxmlformats.org/officeDocument/2006/relationships/slide" Target="slides/slide8.xml"/><Relationship Id="rId35" Type="http://schemas.openxmlformats.org/officeDocument/2006/relationships/slide" Target="slides/slide30.xml"/><Relationship Id="rId12" Type="http://schemas.openxmlformats.org/officeDocument/2006/relationships/slide" Target="slides/slide7.xml"/><Relationship Id="rId34" Type="http://schemas.openxmlformats.org/officeDocument/2006/relationships/slide" Target="slides/slide29.xml"/><Relationship Id="rId15" Type="http://schemas.openxmlformats.org/officeDocument/2006/relationships/slide" Target="slides/slide10.xml"/><Relationship Id="rId37" Type="http://schemas.openxmlformats.org/officeDocument/2006/relationships/slide" Target="slides/slide32.xml"/><Relationship Id="rId14" Type="http://schemas.openxmlformats.org/officeDocument/2006/relationships/slide" Target="slides/slide9.xml"/><Relationship Id="rId36" Type="http://schemas.openxmlformats.org/officeDocument/2006/relationships/slide" Target="slides/slide31.xml"/><Relationship Id="rId17" Type="http://schemas.openxmlformats.org/officeDocument/2006/relationships/slide" Target="slides/slide12.xml"/><Relationship Id="rId39" Type="http://schemas.openxmlformats.org/officeDocument/2006/relationships/slide" Target="slides/slide34.xml"/><Relationship Id="rId16" Type="http://schemas.openxmlformats.org/officeDocument/2006/relationships/slide" Target="slides/slide11.xml"/><Relationship Id="rId38" Type="http://schemas.openxmlformats.org/officeDocument/2006/relationships/slide" Target="slides/slide33.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3" name="Shape 273"/>
        <p:cNvGrpSpPr/>
        <p:nvPr/>
      </p:nvGrpSpPr>
      <p:grpSpPr>
        <a:xfrm>
          <a:off x="0" y="0"/>
          <a:ext cx="0" cy="0"/>
          <a:chOff x="0" y="0"/>
          <a:chExt cx="0" cy="0"/>
        </a:xfrm>
      </p:grpSpPr>
      <p:sp>
        <p:nvSpPr>
          <p:cNvPr id="274" name="Google Shape;274;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75" name="Google Shape;275;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9" name="Shape 329"/>
        <p:cNvGrpSpPr/>
        <p:nvPr/>
      </p:nvGrpSpPr>
      <p:grpSpPr>
        <a:xfrm>
          <a:off x="0" y="0"/>
          <a:ext cx="0" cy="0"/>
          <a:chOff x="0" y="0"/>
          <a:chExt cx="0" cy="0"/>
        </a:xfrm>
      </p:grpSpPr>
      <p:sp>
        <p:nvSpPr>
          <p:cNvPr id="330" name="Google Shape;330;g6db83b314b_0_3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1" name="Google Shape;331;g6db83b314b_0_3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36" name="Shape 336"/>
        <p:cNvGrpSpPr/>
        <p:nvPr/>
      </p:nvGrpSpPr>
      <p:grpSpPr>
        <a:xfrm>
          <a:off x="0" y="0"/>
          <a:ext cx="0" cy="0"/>
          <a:chOff x="0" y="0"/>
          <a:chExt cx="0" cy="0"/>
        </a:xfrm>
      </p:grpSpPr>
      <p:sp>
        <p:nvSpPr>
          <p:cNvPr id="337" name="Google Shape;337;g164e7bccc16_0_1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38" name="Google Shape;338;g164e7bccc16_0_1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43" name="Shape 343"/>
        <p:cNvGrpSpPr/>
        <p:nvPr/>
      </p:nvGrpSpPr>
      <p:grpSpPr>
        <a:xfrm>
          <a:off x="0" y="0"/>
          <a:ext cx="0" cy="0"/>
          <a:chOff x="0" y="0"/>
          <a:chExt cx="0" cy="0"/>
        </a:xfrm>
      </p:grpSpPr>
      <p:sp>
        <p:nvSpPr>
          <p:cNvPr id="344" name="Google Shape;344;g6db83b314b_0_3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45" name="Google Shape;345;g6db83b314b_0_3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0" name="Shape 350"/>
        <p:cNvGrpSpPr/>
        <p:nvPr/>
      </p:nvGrpSpPr>
      <p:grpSpPr>
        <a:xfrm>
          <a:off x="0" y="0"/>
          <a:ext cx="0" cy="0"/>
          <a:chOff x="0" y="0"/>
          <a:chExt cx="0" cy="0"/>
        </a:xfrm>
      </p:grpSpPr>
      <p:sp>
        <p:nvSpPr>
          <p:cNvPr id="351" name="Google Shape;351;g6db83b314b_0_3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2" name="Google Shape;352;g6db83b314b_0_3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57" name="Shape 357"/>
        <p:cNvGrpSpPr/>
        <p:nvPr/>
      </p:nvGrpSpPr>
      <p:grpSpPr>
        <a:xfrm>
          <a:off x="0" y="0"/>
          <a:ext cx="0" cy="0"/>
          <a:chOff x="0" y="0"/>
          <a:chExt cx="0" cy="0"/>
        </a:xfrm>
      </p:grpSpPr>
      <p:sp>
        <p:nvSpPr>
          <p:cNvPr id="358" name="Google Shape;358;g164e7bccc16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59" name="Google Shape;359;g164e7bccc16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4" name="Shape 364"/>
        <p:cNvGrpSpPr/>
        <p:nvPr/>
      </p:nvGrpSpPr>
      <p:grpSpPr>
        <a:xfrm>
          <a:off x="0" y="0"/>
          <a:ext cx="0" cy="0"/>
          <a:chOff x="0" y="0"/>
          <a:chExt cx="0" cy="0"/>
        </a:xfrm>
      </p:grpSpPr>
      <p:sp>
        <p:nvSpPr>
          <p:cNvPr id="365" name="Google Shape;365;g6db83b314b_0_3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6" name="Google Shape;366;g6db83b314b_0_3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1" name="Shape 371"/>
        <p:cNvGrpSpPr/>
        <p:nvPr/>
      </p:nvGrpSpPr>
      <p:grpSpPr>
        <a:xfrm>
          <a:off x="0" y="0"/>
          <a:ext cx="0" cy="0"/>
          <a:chOff x="0" y="0"/>
          <a:chExt cx="0" cy="0"/>
        </a:xfrm>
      </p:grpSpPr>
      <p:sp>
        <p:nvSpPr>
          <p:cNvPr id="372" name="Google Shape;372;g164e7bccc16_0_3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3" name="Google Shape;373;g164e7bccc16_0_3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7" name="Shape 377"/>
        <p:cNvGrpSpPr/>
        <p:nvPr/>
      </p:nvGrpSpPr>
      <p:grpSpPr>
        <a:xfrm>
          <a:off x="0" y="0"/>
          <a:ext cx="0" cy="0"/>
          <a:chOff x="0" y="0"/>
          <a:chExt cx="0" cy="0"/>
        </a:xfrm>
      </p:grpSpPr>
      <p:sp>
        <p:nvSpPr>
          <p:cNvPr id="378" name="Google Shape;378;g6db83b314b_0_3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9" name="Google Shape;379;g6db83b314b_0_3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3" name="Shape 383"/>
        <p:cNvGrpSpPr/>
        <p:nvPr/>
      </p:nvGrpSpPr>
      <p:grpSpPr>
        <a:xfrm>
          <a:off x="0" y="0"/>
          <a:ext cx="0" cy="0"/>
          <a:chOff x="0" y="0"/>
          <a:chExt cx="0" cy="0"/>
        </a:xfrm>
      </p:grpSpPr>
      <p:sp>
        <p:nvSpPr>
          <p:cNvPr id="384" name="Google Shape;384;g164e7bccc16_0_2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5" name="Google Shape;385;g164e7bccc16_0_2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0" name="Shape 390"/>
        <p:cNvGrpSpPr/>
        <p:nvPr/>
      </p:nvGrpSpPr>
      <p:grpSpPr>
        <a:xfrm>
          <a:off x="0" y="0"/>
          <a:ext cx="0" cy="0"/>
          <a:chOff x="0" y="0"/>
          <a:chExt cx="0" cy="0"/>
        </a:xfrm>
      </p:grpSpPr>
      <p:sp>
        <p:nvSpPr>
          <p:cNvPr id="391" name="Google Shape;391;g164e7bccc16_0_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2" name="Google Shape;392;g164e7bccc16_0_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79" name="Shape 279"/>
        <p:cNvGrpSpPr/>
        <p:nvPr/>
      </p:nvGrpSpPr>
      <p:grpSpPr>
        <a:xfrm>
          <a:off x="0" y="0"/>
          <a:ext cx="0" cy="0"/>
          <a:chOff x="0" y="0"/>
          <a:chExt cx="0" cy="0"/>
        </a:xfrm>
      </p:grpSpPr>
      <p:sp>
        <p:nvSpPr>
          <p:cNvPr id="280" name="Google Shape;280;g6db83b314b_0_2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1" name="Google Shape;281;g6db83b314b_0_2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7" name="Shape 397"/>
        <p:cNvGrpSpPr/>
        <p:nvPr/>
      </p:nvGrpSpPr>
      <p:grpSpPr>
        <a:xfrm>
          <a:off x="0" y="0"/>
          <a:ext cx="0" cy="0"/>
          <a:chOff x="0" y="0"/>
          <a:chExt cx="0" cy="0"/>
        </a:xfrm>
      </p:grpSpPr>
      <p:sp>
        <p:nvSpPr>
          <p:cNvPr id="398" name="Google Shape;398;g164e7bccc16_0_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9" name="Google Shape;399;g164e7bccc16_0_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4" name="Shape 404"/>
        <p:cNvGrpSpPr/>
        <p:nvPr/>
      </p:nvGrpSpPr>
      <p:grpSpPr>
        <a:xfrm>
          <a:off x="0" y="0"/>
          <a:ext cx="0" cy="0"/>
          <a:chOff x="0" y="0"/>
          <a:chExt cx="0" cy="0"/>
        </a:xfrm>
      </p:grpSpPr>
      <p:sp>
        <p:nvSpPr>
          <p:cNvPr id="405" name="Google Shape;405;g164e7bccc16_0_1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6" name="Google Shape;406;g164e7bccc16_0_1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0" name="Shape 410"/>
        <p:cNvGrpSpPr/>
        <p:nvPr/>
      </p:nvGrpSpPr>
      <p:grpSpPr>
        <a:xfrm>
          <a:off x="0" y="0"/>
          <a:ext cx="0" cy="0"/>
          <a:chOff x="0" y="0"/>
          <a:chExt cx="0" cy="0"/>
        </a:xfrm>
      </p:grpSpPr>
      <p:sp>
        <p:nvSpPr>
          <p:cNvPr id="411" name="Google Shape;411;g6db83b314b_0_34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2" name="Google Shape;412;g6db83b314b_0_34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7" name="Shape 417"/>
        <p:cNvGrpSpPr/>
        <p:nvPr/>
      </p:nvGrpSpPr>
      <p:grpSpPr>
        <a:xfrm>
          <a:off x="0" y="0"/>
          <a:ext cx="0" cy="0"/>
          <a:chOff x="0" y="0"/>
          <a:chExt cx="0" cy="0"/>
        </a:xfrm>
      </p:grpSpPr>
      <p:sp>
        <p:nvSpPr>
          <p:cNvPr id="418" name="Google Shape;418;g6db83b314b_0_35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9" name="Google Shape;419;g6db83b314b_0_35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4" name="Shape 424"/>
        <p:cNvGrpSpPr/>
        <p:nvPr/>
      </p:nvGrpSpPr>
      <p:grpSpPr>
        <a:xfrm>
          <a:off x="0" y="0"/>
          <a:ext cx="0" cy="0"/>
          <a:chOff x="0" y="0"/>
          <a:chExt cx="0" cy="0"/>
        </a:xfrm>
      </p:grpSpPr>
      <p:sp>
        <p:nvSpPr>
          <p:cNvPr id="425" name="Google Shape;425;g141d7bf84cf_0_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6" name="Google Shape;426;g141d7bf84cf_0_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0" name="Shape 430"/>
        <p:cNvGrpSpPr/>
        <p:nvPr/>
      </p:nvGrpSpPr>
      <p:grpSpPr>
        <a:xfrm>
          <a:off x="0" y="0"/>
          <a:ext cx="0" cy="0"/>
          <a:chOff x="0" y="0"/>
          <a:chExt cx="0" cy="0"/>
        </a:xfrm>
      </p:grpSpPr>
      <p:sp>
        <p:nvSpPr>
          <p:cNvPr id="431" name="Google Shape;431;g141d7bf84cf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2" name="Google Shape;432;g141d7bf84cf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g6db83b314b_0_3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9" name="Google Shape;439;g6db83b314b_0_3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g141d7bf84cf_0_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5" name="Google Shape;445;g141d7bf84cf_0_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9" name="Shape 449"/>
        <p:cNvGrpSpPr/>
        <p:nvPr/>
      </p:nvGrpSpPr>
      <p:grpSpPr>
        <a:xfrm>
          <a:off x="0" y="0"/>
          <a:ext cx="0" cy="0"/>
          <a:chOff x="0" y="0"/>
          <a:chExt cx="0" cy="0"/>
        </a:xfrm>
      </p:grpSpPr>
      <p:sp>
        <p:nvSpPr>
          <p:cNvPr id="450" name="Google Shape;450;g6db83b314b_0_3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1" name="Google Shape;451;g6db83b314b_0_3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6" name="Shape 456"/>
        <p:cNvGrpSpPr/>
        <p:nvPr/>
      </p:nvGrpSpPr>
      <p:grpSpPr>
        <a:xfrm>
          <a:off x="0" y="0"/>
          <a:ext cx="0" cy="0"/>
          <a:chOff x="0" y="0"/>
          <a:chExt cx="0" cy="0"/>
        </a:xfrm>
      </p:grpSpPr>
      <p:sp>
        <p:nvSpPr>
          <p:cNvPr id="457" name="Google Shape;457;g141d7bf84cf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8" name="Google Shape;458;g141d7bf84cf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85" name="Shape 285"/>
        <p:cNvGrpSpPr/>
        <p:nvPr/>
      </p:nvGrpSpPr>
      <p:grpSpPr>
        <a:xfrm>
          <a:off x="0" y="0"/>
          <a:ext cx="0" cy="0"/>
          <a:chOff x="0" y="0"/>
          <a:chExt cx="0" cy="0"/>
        </a:xfrm>
      </p:grpSpPr>
      <p:sp>
        <p:nvSpPr>
          <p:cNvPr id="286" name="Google Shape;286;g6db83b314b_0_32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87" name="Google Shape;287;g6db83b314b_0_32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3" name="Shape 463"/>
        <p:cNvGrpSpPr/>
        <p:nvPr/>
      </p:nvGrpSpPr>
      <p:grpSpPr>
        <a:xfrm>
          <a:off x="0" y="0"/>
          <a:ext cx="0" cy="0"/>
          <a:chOff x="0" y="0"/>
          <a:chExt cx="0" cy="0"/>
        </a:xfrm>
      </p:grpSpPr>
      <p:sp>
        <p:nvSpPr>
          <p:cNvPr id="464" name="Google Shape;464;g141d7bf84cf_0_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5" name="Google Shape;465;g141d7bf84cf_0_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0" name="Shape 470"/>
        <p:cNvGrpSpPr/>
        <p:nvPr/>
      </p:nvGrpSpPr>
      <p:grpSpPr>
        <a:xfrm>
          <a:off x="0" y="0"/>
          <a:ext cx="0" cy="0"/>
          <a:chOff x="0" y="0"/>
          <a:chExt cx="0" cy="0"/>
        </a:xfrm>
      </p:grpSpPr>
      <p:sp>
        <p:nvSpPr>
          <p:cNvPr id="471" name="Google Shape;471;g141d7bf84cf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2" name="Google Shape;472;g141d7bf84cf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6" name="Shape 476"/>
        <p:cNvGrpSpPr/>
        <p:nvPr/>
      </p:nvGrpSpPr>
      <p:grpSpPr>
        <a:xfrm>
          <a:off x="0" y="0"/>
          <a:ext cx="0" cy="0"/>
          <a:chOff x="0" y="0"/>
          <a:chExt cx="0" cy="0"/>
        </a:xfrm>
      </p:grpSpPr>
      <p:sp>
        <p:nvSpPr>
          <p:cNvPr id="477" name="Google Shape;477;g141d7bf84cf_0_5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8" name="Google Shape;478;g141d7bf84cf_0_5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2" name="Shape 482"/>
        <p:cNvGrpSpPr/>
        <p:nvPr/>
      </p:nvGrpSpPr>
      <p:grpSpPr>
        <a:xfrm>
          <a:off x="0" y="0"/>
          <a:ext cx="0" cy="0"/>
          <a:chOff x="0" y="0"/>
          <a:chExt cx="0" cy="0"/>
        </a:xfrm>
      </p:grpSpPr>
      <p:sp>
        <p:nvSpPr>
          <p:cNvPr id="483" name="Google Shape;483;g141d7bf84cf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4" name="Google Shape;484;g141d7bf84cf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8" name="Shape 488"/>
        <p:cNvGrpSpPr/>
        <p:nvPr/>
      </p:nvGrpSpPr>
      <p:grpSpPr>
        <a:xfrm>
          <a:off x="0" y="0"/>
          <a:ext cx="0" cy="0"/>
          <a:chOff x="0" y="0"/>
          <a:chExt cx="0" cy="0"/>
        </a:xfrm>
      </p:grpSpPr>
      <p:sp>
        <p:nvSpPr>
          <p:cNvPr id="489" name="Google Shape;489;g141d7bf84cf_0_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0" name="Google Shape;490;g141d7bf84cf_0_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4" name="Shape 494"/>
        <p:cNvGrpSpPr/>
        <p:nvPr/>
      </p:nvGrpSpPr>
      <p:grpSpPr>
        <a:xfrm>
          <a:off x="0" y="0"/>
          <a:ext cx="0" cy="0"/>
          <a:chOff x="0" y="0"/>
          <a:chExt cx="0" cy="0"/>
        </a:xfrm>
      </p:grpSpPr>
      <p:sp>
        <p:nvSpPr>
          <p:cNvPr id="495" name="Google Shape;495;g6db83b314b_0_3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6" name="Google Shape;496;g6db83b314b_0_3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0" name="Shape 500"/>
        <p:cNvGrpSpPr/>
        <p:nvPr/>
      </p:nvGrpSpPr>
      <p:grpSpPr>
        <a:xfrm>
          <a:off x="0" y="0"/>
          <a:ext cx="0" cy="0"/>
          <a:chOff x="0" y="0"/>
          <a:chExt cx="0" cy="0"/>
        </a:xfrm>
      </p:grpSpPr>
      <p:sp>
        <p:nvSpPr>
          <p:cNvPr id="501" name="Google Shape;501;g6db83b314b_0_3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2" name="Google Shape;502;g6db83b314b_0_3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6" name="Shape 506"/>
        <p:cNvGrpSpPr/>
        <p:nvPr/>
      </p:nvGrpSpPr>
      <p:grpSpPr>
        <a:xfrm>
          <a:off x="0" y="0"/>
          <a:ext cx="0" cy="0"/>
          <a:chOff x="0" y="0"/>
          <a:chExt cx="0" cy="0"/>
        </a:xfrm>
      </p:grpSpPr>
      <p:sp>
        <p:nvSpPr>
          <p:cNvPr id="507" name="Google Shape;507;g6db83b314b_0_3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8" name="Google Shape;508;g6db83b314b_0_3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1" name="Shape 291"/>
        <p:cNvGrpSpPr/>
        <p:nvPr/>
      </p:nvGrpSpPr>
      <p:grpSpPr>
        <a:xfrm>
          <a:off x="0" y="0"/>
          <a:ext cx="0" cy="0"/>
          <a:chOff x="0" y="0"/>
          <a:chExt cx="0" cy="0"/>
        </a:xfrm>
      </p:grpSpPr>
      <p:sp>
        <p:nvSpPr>
          <p:cNvPr id="292" name="Google Shape;292;g6db83b314b_0_2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93" name="Google Shape;293;g6db83b314b_0_2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98" name="Shape 298"/>
        <p:cNvGrpSpPr/>
        <p:nvPr/>
      </p:nvGrpSpPr>
      <p:grpSpPr>
        <a:xfrm>
          <a:off x="0" y="0"/>
          <a:ext cx="0" cy="0"/>
          <a:chOff x="0" y="0"/>
          <a:chExt cx="0" cy="0"/>
        </a:xfrm>
      </p:grpSpPr>
      <p:sp>
        <p:nvSpPr>
          <p:cNvPr id="299" name="Google Shape;299;g6db83b314b_0_28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0" name="Google Shape;300;g6db83b314b_0_28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03" name="Shape 303"/>
        <p:cNvGrpSpPr/>
        <p:nvPr/>
      </p:nvGrpSpPr>
      <p:grpSpPr>
        <a:xfrm>
          <a:off x="0" y="0"/>
          <a:ext cx="0" cy="0"/>
          <a:chOff x="0" y="0"/>
          <a:chExt cx="0" cy="0"/>
        </a:xfrm>
      </p:grpSpPr>
      <p:sp>
        <p:nvSpPr>
          <p:cNvPr id="304" name="Google Shape;304;g6db83b314b_0_28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05" name="Google Shape;305;g6db83b314b_0_28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0" name="Shape 310"/>
        <p:cNvGrpSpPr/>
        <p:nvPr/>
      </p:nvGrpSpPr>
      <p:grpSpPr>
        <a:xfrm>
          <a:off x="0" y="0"/>
          <a:ext cx="0" cy="0"/>
          <a:chOff x="0" y="0"/>
          <a:chExt cx="0" cy="0"/>
        </a:xfrm>
      </p:grpSpPr>
      <p:sp>
        <p:nvSpPr>
          <p:cNvPr id="311" name="Google Shape;311;g6db83b314b_0_29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2" name="Google Shape;312;g6db83b314b_0_29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6" name="Shape 316"/>
        <p:cNvGrpSpPr/>
        <p:nvPr/>
      </p:nvGrpSpPr>
      <p:grpSpPr>
        <a:xfrm>
          <a:off x="0" y="0"/>
          <a:ext cx="0" cy="0"/>
          <a:chOff x="0" y="0"/>
          <a:chExt cx="0" cy="0"/>
        </a:xfrm>
      </p:grpSpPr>
      <p:sp>
        <p:nvSpPr>
          <p:cNvPr id="317" name="Google Shape;317;g6db83b314b_0_29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18" name="Google Shape;318;g6db83b314b_0_29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22" name="Shape 322"/>
        <p:cNvGrpSpPr/>
        <p:nvPr/>
      </p:nvGrpSpPr>
      <p:grpSpPr>
        <a:xfrm>
          <a:off x="0" y="0"/>
          <a:ext cx="0" cy="0"/>
          <a:chOff x="0" y="0"/>
          <a:chExt cx="0" cy="0"/>
        </a:xfrm>
      </p:grpSpPr>
      <p:sp>
        <p:nvSpPr>
          <p:cNvPr id="323" name="Google Shape;323;g6db83b314b_0_3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24" name="Google Shape;324;g6db83b314b_0_3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bg>
      <p:bgPr>
        <a:solidFill>
          <a:schemeClr val="accent3"/>
        </a:solidFill>
      </p:bgPr>
    </p:bg>
    <p:spTree>
      <p:nvGrpSpPr>
        <p:cNvPr id="9" name="Shape 9"/>
        <p:cNvGrpSpPr/>
        <p:nvPr/>
      </p:nvGrpSpPr>
      <p:grpSpPr>
        <a:xfrm>
          <a:off x="0" y="0"/>
          <a:ext cx="0" cy="0"/>
          <a:chOff x="0" y="0"/>
          <a:chExt cx="0" cy="0"/>
        </a:xfrm>
      </p:grpSpPr>
      <p:grpSp>
        <p:nvGrpSpPr>
          <p:cNvPr id="10" name="Google Shape;10;p2"/>
          <p:cNvGrpSpPr/>
          <p:nvPr/>
        </p:nvGrpSpPr>
        <p:grpSpPr>
          <a:xfrm>
            <a:off x="7343003" y="3409675"/>
            <a:ext cx="1691422" cy="1732548"/>
            <a:chOff x="7343003" y="3409675"/>
            <a:chExt cx="1691422" cy="1732548"/>
          </a:xfrm>
        </p:grpSpPr>
        <p:grpSp>
          <p:nvGrpSpPr>
            <p:cNvPr id="11" name="Google Shape;11;p2"/>
            <p:cNvGrpSpPr/>
            <p:nvPr/>
          </p:nvGrpSpPr>
          <p:grpSpPr>
            <a:xfrm>
              <a:off x="7343003" y="4453711"/>
              <a:ext cx="316800" cy="688513"/>
              <a:chOff x="7343003" y="4453711"/>
              <a:chExt cx="316800" cy="688513"/>
            </a:xfrm>
          </p:grpSpPr>
          <p:sp>
            <p:nvSpPr>
              <p:cNvPr id="12" name="Google Shape;12;p2"/>
              <p:cNvSpPr/>
              <p:nvPr/>
            </p:nvSpPr>
            <p:spPr>
              <a:xfrm>
                <a:off x="7343003"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 name="Google Shape;13;p2"/>
              <p:cNvSpPr/>
              <p:nvPr/>
            </p:nvSpPr>
            <p:spPr>
              <a:xfrm>
                <a:off x="7343003"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 name="Google Shape;14;p2"/>
            <p:cNvGrpSpPr/>
            <p:nvPr/>
          </p:nvGrpSpPr>
          <p:grpSpPr>
            <a:xfrm>
              <a:off x="7801210" y="4105700"/>
              <a:ext cx="316800" cy="1036523"/>
              <a:chOff x="7801210" y="4105700"/>
              <a:chExt cx="316800" cy="1036523"/>
            </a:xfrm>
          </p:grpSpPr>
          <p:sp>
            <p:nvSpPr>
              <p:cNvPr id="15" name="Google Shape;15;p2"/>
              <p:cNvSpPr/>
              <p:nvPr/>
            </p:nvSpPr>
            <p:spPr>
              <a:xfrm>
                <a:off x="7801210"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2"/>
              <p:cNvSpPr/>
              <p:nvPr/>
            </p:nvSpPr>
            <p:spPr>
              <a:xfrm>
                <a:off x="7801210"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 name="Google Shape;17;p2"/>
              <p:cNvSpPr/>
              <p:nvPr/>
            </p:nvSpPr>
            <p:spPr>
              <a:xfrm>
                <a:off x="7801210"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 name="Google Shape;18;p2"/>
            <p:cNvGrpSpPr/>
            <p:nvPr/>
          </p:nvGrpSpPr>
          <p:grpSpPr>
            <a:xfrm>
              <a:off x="8259418" y="3757688"/>
              <a:ext cx="316800" cy="1384535"/>
              <a:chOff x="8259418" y="3757688"/>
              <a:chExt cx="316800" cy="1384535"/>
            </a:xfrm>
          </p:grpSpPr>
          <p:sp>
            <p:nvSpPr>
              <p:cNvPr id="19" name="Google Shape;19;p2"/>
              <p:cNvSpPr/>
              <p:nvPr/>
            </p:nvSpPr>
            <p:spPr>
              <a:xfrm>
                <a:off x="8259418"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 name="Google Shape;20;p2"/>
              <p:cNvSpPr/>
              <p:nvPr/>
            </p:nvSpPr>
            <p:spPr>
              <a:xfrm>
                <a:off x="8259418"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 name="Google Shape;21;p2"/>
              <p:cNvSpPr/>
              <p:nvPr/>
            </p:nvSpPr>
            <p:spPr>
              <a:xfrm>
                <a:off x="8259418"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 name="Google Shape;22;p2"/>
              <p:cNvSpPr/>
              <p:nvPr/>
            </p:nvSpPr>
            <p:spPr>
              <a:xfrm>
                <a:off x="8259418"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 name="Google Shape;23;p2"/>
            <p:cNvGrpSpPr/>
            <p:nvPr/>
          </p:nvGrpSpPr>
          <p:grpSpPr>
            <a:xfrm>
              <a:off x="8717625" y="3409675"/>
              <a:ext cx="316800" cy="1732548"/>
              <a:chOff x="8717625" y="3409675"/>
              <a:chExt cx="316800" cy="1732548"/>
            </a:xfrm>
          </p:grpSpPr>
          <p:sp>
            <p:nvSpPr>
              <p:cNvPr id="24" name="Google Shape;24;p2"/>
              <p:cNvSpPr/>
              <p:nvPr/>
            </p:nvSpPr>
            <p:spPr>
              <a:xfrm>
                <a:off x="8717625" y="4453711"/>
                <a:ext cx="316800" cy="688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 name="Google Shape;25;p2"/>
              <p:cNvSpPr/>
              <p:nvPr/>
            </p:nvSpPr>
            <p:spPr>
              <a:xfrm>
                <a:off x="8717625" y="3757688"/>
                <a:ext cx="316800" cy="1384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 name="Google Shape;26;p2"/>
              <p:cNvSpPr/>
              <p:nvPr/>
            </p:nvSpPr>
            <p:spPr>
              <a:xfrm>
                <a:off x="8717625" y="4105700"/>
                <a:ext cx="316800" cy="1036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 name="Google Shape;27;p2"/>
              <p:cNvSpPr/>
              <p:nvPr/>
            </p:nvSpPr>
            <p:spPr>
              <a:xfrm>
                <a:off x="8717625" y="3409675"/>
                <a:ext cx="316800" cy="1732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 name="Google Shape;28;p2"/>
              <p:cNvSpPr/>
              <p:nvPr/>
            </p:nvSpPr>
            <p:spPr>
              <a:xfrm>
                <a:off x="8717625" y="4801723"/>
                <a:ext cx="316800" cy="340500"/>
              </a:xfrm>
              <a:prstGeom prst="round2SameRect">
                <a:avLst>
                  <a:gd fmla="val 50000" name="adj1"/>
                  <a:gd fmla="val 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29" name="Google Shape;29;p2"/>
          <p:cNvGrpSpPr/>
          <p:nvPr/>
        </p:nvGrpSpPr>
        <p:grpSpPr>
          <a:xfrm>
            <a:off x="5043503" y="0"/>
            <a:ext cx="3814072" cy="3839102"/>
            <a:chOff x="5043503" y="0"/>
            <a:chExt cx="3814072" cy="3839102"/>
          </a:xfrm>
        </p:grpSpPr>
        <p:sp>
          <p:nvSpPr>
            <p:cNvPr id="30" name="Google Shape;30;p2"/>
            <p:cNvSpPr/>
            <p:nvPr/>
          </p:nvSpPr>
          <p:spPr>
            <a:xfrm>
              <a:off x="8460975" y="1817775"/>
              <a:ext cx="396600" cy="3966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 name="Google Shape;31;p2"/>
            <p:cNvSpPr/>
            <p:nvPr/>
          </p:nvSpPr>
          <p:spPr>
            <a:xfrm rot="-9830444">
              <a:off x="6469759" y="3480728"/>
              <a:ext cx="320148" cy="32014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2" name="Google Shape;32;p2"/>
            <p:cNvGrpSpPr/>
            <p:nvPr/>
          </p:nvGrpSpPr>
          <p:grpSpPr>
            <a:xfrm>
              <a:off x="7647812" y="2704283"/>
              <a:ext cx="635219" cy="635219"/>
              <a:chOff x="6725724" y="2701260"/>
              <a:chExt cx="1208101" cy="1208100"/>
            </a:xfrm>
          </p:grpSpPr>
          <p:sp>
            <p:nvSpPr>
              <p:cNvPr id="33" name="Google Shape;33;p2"/>
              <p:cNvSpPr/>
              <p:nvPr/>
            </p:nvSpPr>
            <p:spPr>
              <a:xfrm rot="5400000">
                <a:off x="6725725" y="2701260"/>
                <a:ext cx="1208100" cy="12081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 name="Google Shape;34;p2"/>
              <p:cNvSpPr/>
              <p:nvPr/>
            </p:nvSpPr>
            <p:spPr>
              <a:xfrm rot="5400000">
                <a:off x="6725724" y="2701260"/>
                <a:ext cx="1208100" cy="1208100"/>
              </a:xfrm>
              <a:prstGeom prst="pie">
                <a:avLst>
                  <a:gd fmla="val 8244818" name="adj1"/>
                  <a:gd fmla="val 16246175"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 name="Google Shape;35;p2"/>
              <p:cNvSpPr/>
              <p:nvPr/>
            </p:nvSpPr>
            <p:spPr>
              <a:xfrm rot="5400000">
                <a:off x="6954988" y="2930398"/>
                <a:ext cx="749700" cy="7497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6" name="Google Shape;36;p2"/>
            <p:cNvSpPr/>
            <p:nvPr/>
          </p:nvSpPr>
          <p:spPr>
            <a:xfrm>
              <a:off x="8460975" y="1817775"/>
              <a:ext cx="396600" cy="396600"/>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37" name="Google Shape;37;p2"/>
            <p:cNvGrpSpPr/>
            <p:nvPr/>
          </p:nvGrpSpPr>
          <p:grpSpPr>
            <a:xfrm>
              <a:off x="7952720" y="179238"/>
              <a:ext cx="873165" cy="873003"/>
              <a:chOff x="7754428" y="208725"/>
              <a:chExt cx="541800" cy="541800"/>
            </a:xfrm>
          </p:grpSpPr>
          <p:sp>
            <p:nvSpPr>
              <p:cNvPr id="38" name="Google Shape;38;p2"/>
              <p:cNvSpPr/>
              <p:nvPr/>
            </p:nvSpPr>
            <p:spPr>
              <a:xfrm rot="-8647347">
                <a:off x="7831319" y="285616"/>
                <a:ext cx="388018" cy="388018"/>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 name="Google Shape;39;p2"/>
              <p:cNvSpPr/>
              <p:nvPr/>
            </p:nvSpPr>
            <p:spPr>
              <a:xfrm rot="-8647347">
                <a:off x="7831319" y="285616"/>
                <a:ext cx="388018" cy="388018"/>
              </a:xfrm>
              <a:prstGeom prst="pie">
                <a:avLst>
                  <a:gd fmla="val 19376841" name="adj1"/>
                  <a:gd fmla="val 12313574"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0" name="Google Shape;40;p2"/>
            <p:cNvSpPr/>
            <p:nvPr/>
          </p:nvSpPr>
          <p:spPr>
            <a:xfrm>
              <a:off x="5399840" y="356365"/>
              <a:ext cx="2577000" cy="257700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1" name="Google Shape;41;p2"/>
            <p:cNvSpPr/>
            <p:nvPr/>
          </p:nvSpPr>
          <p:spPr>
            <a:xfrm rot="2043858">
              <a:off x="5503813" y="460310"/>
              <a:ext cx="2369480" cy="2369480"/>
            </a:xfrm>
            <a:prstGeom prst="ellipse">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2" name="Google Shape;42;p2"/>
            <p:cNvSpPr/>
            <p:nvPr/>
          </p:nvSpPr>
          <p:spPr>
            <a:xfrm>
              <a:off x="5399795" y="360281"/>
              <a:ext cx="2577000" cy="2577000"/>
            </a:xfrm>
            <a:prstGeom prst="pie">
              <a:avLst>
                <a:gd fmla="val 8801158"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3" name="Google Shape;43;p2"/>
            <p:cNvSpPr/>
            <p:nvPr/>
          </p:nvSpPr>
          <p:spPr>
            <a:xfrm rot="2044777">
              <a:off x="5911449" y="867729"/>
              <a:ext cx="1554223" cy="1554223"/>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4" name="Google Shape;44;p2"/>
            <p:cNvSpPr/>
            <p:nvPr/>
          </p:nvSpPr>
          <p:spPr>
            <a:xfrm>
              <a:off x="5399795" y="356358"/>
              <a:ext cx="2577000" cy="2577000"/>
            </a:xfrm>
            <a:prstGeom prst="pie">
              <a:avLst>
                <a:gd fmla="val 1255410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5" name="Google Shape;45;p2"/>
            <p:cNvSpPr/>
            <p:nvPr/>
          </p:nvSpPr>
          <p:spPr>
            <a:xfrm rot="-9830444">
              <a:off x="6469759" y="3480727"/>
              <a:ext cx="320148" cy="320148"/>
            </a:xfrm>
            <a:prstGeom prst="pie">
              <a:avLst>
                <a:gd fmla="val 19376841" name="adj1"/>
                <a:gd fmla="val 16200000" name="adj2"/>
              </a:avLst>
            </a:prstGeom>
            <a:solidFill>
              <a:schemeClr val="lt1">
                <a:alpha val="941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46" name="Google Shape;46;p2"/>
          <p:cNvSpPr txBox="1"/>
          <p:nvPr>
            <p:ph type="ctrTitle"/>
          </p:nvPr>
        </p:nvSpPr>
        <p:spPr>
          <a:xfrm>
            <a:off x="824000" y="1613813"/>
            <a:ext cx="4255500" cy="1872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47" name="Google Shape;47;p2"/>
          <p:cNvSpPr txBox="1"/>
          <p:nvPr>
            <p:ph idx="1" type="subTitle"/>
          </p:nvPr>
        </p:nvSpPr>
        <p:spPr>
          <a:xfrm>
            <a:off x="824000" y="3596300"/>
            <a:ext cx="4255500" cy="695400"/>
          </a:xfrm>
          <a:prstGeom prst="rect">
            <a:avLst/>
          </a:prstGeom>
        </p:spPr>
        <p:txBody>
          <a:bodyPr anchorCtr="0" anchor="t" bIns="91425" lIns="91425" spcFirstLastPara="1" rIns="91425" wrap="square" tIns="91425">
            <a:noAutofit/>
          </a:bodyPr>
          <a:lstStyle>
            <a:lvl1pPr lvl="0">
              <a:lnSpc>
                <a:spcPct val="100000"/>
              </a:lnSpc>
              <a:spcBef>
                <a:spcPts val="0"/>
              </a:spcBef>
              <a:spcAft>
                <a:spcPts val="0"/>
              </a:spcAft>
              <a:buClr>
                <a:schemeClr val="lt1"/>
              </a:buClr>
              <a:buSzPts val="1600"/>
              <a:buNone/>
              <a:defRPr sz="1600">
                <a:solidFill>
                  <a:schemeClr val="lt1"/>
                </a:solidFill>
              </a:defRPr>
            </a:lvl1pPr>
            <a:lvl2pPr lvl="1">
              <a:lnSpc>
                <a:spcPct val="100000"/>
              </a:lnSpc>
              <a:spcBef>
                <a:spcPts val="0"/>
              </a:spcBef>
              <a:spcAft>
                <a:spcPts val="0"/>
              </a:spcAft>
              <a:buClr>
                <a:schemeClr val="lt1"/>
              </a:buClr>
              <a:buSzPts val="1600"/>
              <a:buNone/>
              <a:defRPr sz="1600">
                <a:solidFill>
                  <a:schemeClr val="lt1"/>
                </a:solidFill>
              </a:defRPr>
            </a:lvl2pPr>
            <a:lvl3pPr lvl="2">
              <a:lnSpc>
                <a:spcPct val="100000"/>
              </a:lnSpc>
              <a:spcBef>
                <a:spcPts val="0"/>
              </a:spcBef>
              <a:spcAft>
                <a:spcPts val="0"/>
              </a:spcAft>
              <a:buClr>
                <a:schemeClr val="lt1"/>
              </a:buClr>
              <a:buSzPts val="1600"/>
              <a:buNone/>
              <a:defRPr sz="1600">
                <a:solidFill>
                  <a:schemeClr val="lt1"/>
                </a:solidFill>
              </a:defRPr>
            </a:lvl3pPr>
            <a:lvl4pPr lvl="3">
              <a:lnSpc>
                <a:spcPct val="100000"/>
              </a:lnSpc>
              <a:spcBef>
                <a:spcPts val="0"/>
              </a:spcBef>
              <a:spcAft>
                <a:spcPts val="0"/>
              </a:spcAft>
              <a:buClr>
                <a:schemeClr val="lt1"/>
              </a:buClr>
              <a:buSzPts val="1600"/>
              <a:buNone/>
              <a:defRPr sz="1600">
                <a:solidFill>
                  <a:schemeClr val="lt1"/>
                </a:solidFill>
              </a:defRPr>
            </a:lvl4pPr>
            <a:lvl5pPr lvl="4">
              <a:lnSpc>
                <a:spcPct val="100000"/>
              </a:lnSpc>
              <a:spcBef>
                <a:spcPts val="0"/>
              </a:spcBef>
              <a:spcAft>
                <a:spcPts val="0"/>
              </a:spcAft>
              <a:buClr>
                <a:schemeClr val="lt1"/>
              </a:buClr>
              <a:buSzPts val="1600"/>
              <a:buNone/>
              <a:defRPr sz="1600">
                <a:solidFill>
                  <a:schemeClr val="lt1"/>
                </a:solidFill>
              </a:defRPr>
            </a:lvl5pPr>
            <a:lvl6pPr lvl="5">
              <a:lnSpc>
                <a:spcPct val="100000"/>
              </a:lnSpc>
              <a:spcBef>
                <a:spcPts val="0"/>
              </a:spcBef>
              <a:spcAft>
                <a:spcPts val="0"/>
              </a:spcAft>
              <a:buClr>
                <a:schemeClr val="lt1"/>
              </a:buClr>
              <a:buSzPts val="1600"/>
              <a:buNone/>
              <a:defRPr sz="1600">
                <a:solidFill>
                  <a:schemeClr val="lt1"/>
                </a:solidFill>
              </a:defRPr>
            </a:lvl6pPr>
            <a:lvl7pPr lvl="6">
              <a:lnSpc>
                <a:spcPct val="100000"/>
              </a:lnSpc>
              <a:spcBef>
                <a:spcPts val="0"/>
              </a:spcBef>
              <a:spcAft>
                <a:spcPts val="0"/>
              </a:spcAft>
              <a:buClr>
                <a:schemeClr val="lt1"/>
              </a:buClr>
              <a:buSzPts val="1600"/>
              <a:buNone/>
              <a:defRPr sz="1600">
                <a:solidFill>
                  <a:schemeClr val="lt1"/>
                </a:solidFill>
              </a:defRPr>
            </a:lvl7pPr>
            <a:lvl8pPr lvl="7">
              <a:lnSpc>
                <a:spcPct val="100000"/>
              </a:lnSpc>
              <a:spcBef>
                <a:spcPts val="0"/>
              </a:spcBef>
              <a:spcAft>
                <a:spcPts val="0"/>
              </a:spcAft>
              <a:buClr>
                <a:schemeClr val="lt1"/>
              </a:buClr>
              <a:buSzPts val="1600"/>
              <a:buNone/>
              <a:defRPr sz="1600">
                <a:solidFill>
                  <a:schemeClr val="lt1"/>
                </a:solidFill>
              </a:defRPr>
            </a:lvl8pPr>
            <a:lvl9pPr lvl="8">
              <a:lnSpc>
                <a:spcPct val="100000"/>
              </a:lnSpc>
              <a:spcBef>
                <a:spcPts val="0"/>
              </a:spcBef>
              <a:spcAft>
                <a:spcPts val="0"/>
              </a:spcAft>
              <a:buClr>
                <a:schemeClr val="lt1"/>
              </a:buClr>
              <a:buSzPts val="1600"/>
              <a:buNone/>
              <a:defRPr sz="1600">
                <a:solidFill>
                  <a:schemeClr val="lt1"/>
                </a:solidFill>
              </a:defRPr>
            </a:lvl9pPr>
          </a:lstStyle>
          <a:p/>
        </p:txBody>
      </p:sp>
      <p:sp>
        <p:nvSpPr>
          <p:cNvPr id="48" name="Google Shape;48;p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bg>
      <p:bgPr>
        <a:solidFill>
          <a:schemeClr val="accent3"/>
        </a:solidFill>
      </p:bgPr>
    </p:bg>
    <p:spTree>
      <p:nvGrpSpPr>
        <p:cNvPr id="141" name="Shape 141"/>
        <p:cNvGrpSpPr/>
        <p:nvPr/>
      </p:nvGrpSpPr>
      <p:grpSpPr>
        <a:xfrm>
          <a:off x="0" y="0"/>
          <a:ext cx="0" cy="0"/>
          <a:chOff x="0" y="0"/>
          <a:chExt cx="0" cy="0"/>
        </a:xfrm>
      </p:grpSpPr>
      <p:grpSp>
        <p:nvGrpSpPr>
          <p:cNvPr id="142" name="Google Shape;142;p11"/>
          <p:cNvGrpSpPr/>
          <p:nvPr/>
        </p:nvGrpSpPr>
        <p:grpSpPr>
          <a:xfrm>
            <a:off x="52" y="4099200"/>
            <a:ext cx="9144036" cy="1044300"/>
            <a:chOff x="52" y="4099200"/>
            <a:chExt cx="9144036" cy="1044300"/>
          </a:xfrm>
        </p:grpSpPr>
        <p:grpSp>
          <p:nvGrpSpPr>
            <p:cNvPr id="143" name="Google Shape;143;p11"/>
            <p:cNvGrpSpPr/>
            <p:nvPr/>
          </p:nvGrpSpPr>
          <p:grpSpPr>
            <a:xfrm>
              <a:off x="52" y="4309200"/>
              <a:ext cx="231622" cy="834300"/>
              <a:chOff x="2688737" y="4301380"/>
              <a:chExt cx="231900" cy="834300"/>
            </a:xfrm>
          </p:grpSpPr>
          <p:sp>
            <p:nvSpPr>
              <p:cNvPr id="144" name="Google Shape;144;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48" name="Google Shape;148;p11"/>
            <p:cNvGrpSpPr/>
            <p:nvPr/>
          </p:nvGrpSpPr>
          <p:grpSpPr>
            <a:xfrm>
              <a:off x="371406" y="4099200"/>
              <a:ext cx="231622" cy="1044300"/>
              <a:chOff x="2688737" y="4091380"/>
              <a:chExt cx="231900" cy="1044300"/>
            </a:xfrm>
          </p:grpSpPr>
          <p:sp>
            <p:nvSpPr>
              <p:cNvPr id="149" name="Google Shape;149;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1" name="Google Shape;15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11"/>
              <p:cNvSpPr/>
              <p:nvPr/>
            </p:nvSpPr>
            <p:spPr>
              <a:xfrm flipH="1">
                <a:off x="2688737" y="4091380"/>
                <a:ext cx="2319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3" name="Google Shape;153;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4" name="Google Shape;154;p11"/>
            <p:cNvGrpSpPr/>
            <p:nvPr/>
          </p:nvGrpSpPr>
          <p:grpSpPr>
            <a:xfrm>
              <a:off x="742761" y="4309200"/>
              <a:ext cx="231622" cy="834300"/>
              <a:chOff x="2688737" y="4301380"/>
              <a:chExt cx="231900" cy="834300"/>
            </a:xfrm>
          </p:grpSpPr>
          <p:sp>
            <p:nvSpPr>
              <p:cNvPr id="155" name="Google Shape;155;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11"/>
              <p:cNvSpPr/>
              <p:nvPr/>
            </p:nvSpPr>
            <p:spPr>
              <a:xfrm flipH="1">
                <a:off x="2688737" y="4301380"/>
                <a:ext cx="2319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7" name="Google Shape;157;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59" name="Google Shape;159;p11"/>
            <p:cNvGrpSpPr/>
            <p:nvPr/>
          </p:nvGrpSpPr>
          <p:grpSpPr>
            <a:xfrm>
              <a:off x="1114115" y="4518900"/>
              <a:ext cx="231622" cy="624600"/>
              <a:chOff x="2688737" y="4511080"/>
              <a:chExt cx="231900" cy="624600"/>
            </a:xfrm>
          </p:grpSpPr>
          <p:sp>
            <p:nvSpPr>
              <p:cNvPr id="160" name="Google Shape;160;p11"/>
              <p:cNvSpPr/>
              <p:nvPr/>
            </p:nvSpPr>
            <p:spPr>
              <a:xfrm flipH="1">
                <a:off x="2688737" y="4720780"/>
                <a:ext cx="2319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1"/>
              <p:cNvSpPr/>
              <p:nvPr/>
            </p:nvSpPr>
            <p:spPr>
              <a:xfrm flipH="1">
                <a:off x="2688737" y="4511080"/>
                <a:ext cx="2319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2" name="Google Shape;162;p11"/>
              <p:cNvSpPr/>
              <p:nvPr/>
            </p:nvSpPr>
            <p:spPr>
              <a:xfrm flipH="1">
                <a:off x="2688737" y="4930480"/>
                <a:ext cx="2319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3" name="Google Shape;163;p11"/>
            <p:cNvGrpSpPr/>
            <p:nvPr/>
          </p:nvGrpSpPr>
          <p:grpSpPr>
            <a:xfrm>
              <a:off x="1856753" y="4099200"/>
              <a:ext cx="231600" cy="1044300"/>
              <a:chOff x="1856753" y="4099200"/>
              <a:chExt cx="231600" cy="1044300"/>
            </a:xfrm>
          </p:grpSpPr>
          <p:sp>
            <p:nvSpPr>
              <p:cNvPr id="164" name="Google Shape;164;p11"/>
              <p:cNvSpPr/>
              <p:nvPr/>
            </p:nvSpPr>
            <p:spPr>
              <a:xfrm flipH="1">
                <a:off x="185675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1"/>
              <p:cNvSpPr/>
              <p:nvPr/>
            </p:nvSpPr>
            <p:spPr>
              <a:xfrm flipH="1">
                <a:off x="185675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6" name="Google Shape;166;p11"/>
              <p:cNvSpPr/>
              <p:nvPr/>
            </p:nvSpPr>
            <p:spPr>
              <a:xfrm flipH="1">
                <a:off x="185675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7" name="Google Shape;167;p11"/>
              <p:cNvSpPr/>
              <p:nvPr/>
            </p:nvSpPr>
            <p:spPr>
              <a:xfrm flipH="1">
                <a:off x="1856753"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8" name="Google Shape;168;p11"/>
              <p:cNvSpPr/>
              <p:nvPr/>
            </p:nvSpPr>
            <p:spPr>
              <a:xfrm flipH="1">
                <a:off x="185675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69" name="Google Shape;169;p11"/>
            <p:cNvGrpSpPr/>
            <p:nvPr/>
          </p:nvGrpSpPr>
          <p:grpSpPr>
            <a:xfrm>
              <a:off x="2228107" y="4309200"/>
              <a:ext cx="231600" cy="834300"/>
              <a:chOff x="2228107" y="4309200"/>
              <a:chExt cx="231600" cy="834300"/>
            </a:xfrm>
          </p:grpSpPr>
          <p:sp>
            <p:nvSpPr>
              <p:cNvPr id="170" name="Google Shape;170;p11"/>
              <p:cNvSpPr/>
              <p:nvPr/>
            </p:nvSpPr>
            <p:spPr>
              <a:xfrm flipH="1">
                <a:off x="222810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1"/>
              <p:cNvSpPr/>
              <p:nvPr/>
            </p:nvSpPr>
            <p:spPr>
              <a:xfrm flipH="1">
                <a:off x="2228107"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11"/>
              <p:cNvSpPr/>
              <p:nvPr/>
            </p:nvSpPr>
            <p:spPr>
              <a:xfrm flipH="1">
                <a:off x="222810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1"/>
              <p:cNvSpPr/>
              <p:nvPr/>
            </p:nvSpPr>
            <p:spPr>
              <a:xfrm flipH="1">
                <a:off x="222810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4" name="Google Shape;174;p11"/>
            <p:cNvGrpSpPr/>
            <p:nvPr/>
          </p:nvGrpSpPr>
          <p:grpSpPr>
            <a:xfrm>
              <a:off x="2599462" y="4518900"/>
              <a:ext cx="231600" cy="624600"/>
              <a:chOff x="2599462" y="4518900"/>
              <a:chExt cx="231600" cy="624600"/>
            </a:xfrm>
          </p:grpSpPr>
          <p:sp>
            <p:nvSpPr>
              <p:cNvPr id="175" name="Google Shape;175;p11"/>
              <p:cNvSpPr/>
              <p:nvPr/>
            </p:nvSpPr>
            <p:spPr>
              <a:xfrm flipH="1">
                <a:off x="259946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11"/>
              <p:cNvSpPr/>
              <p:nvPr/>
            </p:nvSpPr>
            <p:spPr>
              <a:xfrm flipH="1">
                <a:off x="259946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7" name="Google Shape;177;p11"/>
              <p:cNvSpPr/>
              <p:nvPr/>
            </p:nvSpPr>
            <p:spPr>
              <a:xfrm flipH="1">
                <a:off x="259946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78" name="Google Shape;178;p11"/>
            <p:cNvGrpSpPr/>
            <p:nvPr/>
          </p:nvGrpSpPr>
          <p:grpSpPr>
            <a:xfrm>
              <a:off x="3342171" y="4099200"/>
              <a:ext cx="231600" cy="1044300"/>
              <a:chOff x="3342171" y="4099200"/>
              <a:chExt cx="231600" cy="1044300"/>
            </a:xfrm>
          </p:grpSpPr>
          <p:sp>
            <p:nvSpPr>
              <p:cNvPr id="179" name="Google Shape;179;p11"/>
              <p:cNvSpPr/>
              <p:nvPr/>
            </p:nvSpPr>
            <p:spPr>
              <a:xfrm flipH="1">
                <a:off x="334217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11"/>
              <p:cNvSpPr/>
              <p:nvPr/>
            </p:nvSpPr>
            <p:spPr>
              <a:xfrm flipH="1">
                <a:off x="334217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1" name="Google Shape;181;p11"/>
              <p:cNvSpPr/>
              <p:nvPr/>
            </p:nvSpPr>
            <p:spPr>
              <a:xfrm flipH="1">
                <a:off x="334217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11"/>
              <p:cNvSpPr/>
              <p:nvPr/>
            </p:nvSpPr>
            <p:spPr>
              <a:xfrm flipH="1">
                <a:off x="3342171"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3" name="Google Shape;183;p11"/>
              <p:cNvSpPr/>
              <p:nvPr/>
            </p:nvSpPr>
            <p:spPr>
              <a:xfrm flipH="1">
                <a:off x="334217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4" name="Google Shape;184;p11"/>
            <p:cNvGrpSpPr/>
            <p:nvPr/>
          </p:nvGrpSpPr>
          <p:grpSpPr>
            <a:xfrm>
              <a:off x="3713525" y="4309200"/>
              <a:ext cx="231600" cy="834300"/>
              <a:chOff x="3713525" y="4309200"/>
              <a:chExt cx="231600" cy="834300"/>
            </a:xfrm>
          </p:grpSpPr>
          <p:sp>
            <p:nvSpPr>
              <p:cNvPr id="185" name="Google Shape;185;p11"/>
              <p:cNvSpPr/>
              <p:nvPr/>
            </p:nvSpPr>
            <p:spPr>
              <a:xfrm flipH="1">
                <a:off x="371352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11"/>
              <p:cNvSpPr/>
              <p:nvPr/>
            </p:nvSpPr>
            <p:spPr>
              <a:xfrm flipH="1">
                <a:off x="3713525"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7" name="Google Shape;187;p11"/>
              <p:cNvSpPr/>
              <p:nvPr/>
            </p:nvSpPr>
            <p:spPr>
              <a:xfrm flipH="1">
                <a:off x="371352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11"/>
              <p:cNvSpPr/>
              <p:nvPr/>
            </p:nvSpPr>
            <p:spPr>
              <a:xfrm flipH="1">
                <a:off x="371352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89" name="Google Shape;189;p11"/>
            <p:cNvGrpSpPr/>
            <p:nvPr/>
          </p:nvGrpSpPr>
          <p:grpSpPr>
            <a:xfrm>
              <a:off x="1485398" y="4309200"/>
              <a:ext cx="231600" cy="834300"/>
              <a:chOff x="1485398" y="4309200"/>
              <a:chExt cx="231600" cy="834300"/>
            </a:xfrm>
          </p:grpSpPr>
          <p:sp>
            <p:nvSpPr>
              <p:cNvPr id="190" name="Google Shape;190;p11"/>
              <p:cNvSpPr/>
              <p:nvPr/>
            </p:nvSpPr>
            <p:spPr>
              <a:xfrm flipH="1">
                <a:off x="148539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1" name="Google Shape;191;p11"/>
              <p:cNvSpPr/>
              <p:nvPr/>
            </p:nvSpPr>
            <p:spPr>
              <a:xfrm flipH="1">
                <a:off x="148539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11"/>
              <p:cNvSpPr/>
              <p:nvPr/>
            </p:nvSpPr>
            <p:spPr>
              <a:xfrm flipH="1">
                <a:off x="148539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3" name="Google Shape;193;p11"/>
              <p:cNvSpPr/>
              <p:nvPr/>
            </p:nvSpPr>
            <p:spPr>
              <a:xfrm flipH="1">
                <a:off x="148539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4" name="Google Shape;194;p11"/>
            <p:cNvGrpSpPr/>
            <p:nvPr/>
          </p:nvGrpSpPr>
          <p:grpSpPr>
            <a:xfrm>
              <a:off x="4084879" y="4518900"/>
              <a:ext cx="231600" cy="624600"/>
              <a:chOff x="4084879" y="4518900"/>
              <a:chExt cx="231600" cy="624600"/>
            </a:xfrm>
          </p:grpSpPr>
          <p:sp>
            <p:nvSpPr>
              <p:cNvPr id="195" name="Google Shape;195;p11"/>
              <p:cNvSpPr/>
              <p:nvPr/>
            </p:nvSpPr>
            <p:spPr>
              <a:xfrm flipH="1">
                <a:off x="40848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11"/>
              <p:cNvSpPr/>
              <p:nvPr/>
            </p:nvSpPr>
            <p:spPr>
              <a:xfrm flipH="1">
                <a:off x="40848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7" name="Google Shape;197;p11"/>
              <p:cNvSpPr/>
              <p:nvPr/>
            </p:nvSpPr>
            <p:spPr>
              <a:xfrm flipH="1">
                <a:off x="40848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98" name="Google Shape;198;p11"/>
            <p:cNvGrpSpPr/>
            <p:nvPr/>
          </p:nvGrpSpPr>
          <p:grpSpPr>
            <a:xfrm>
              <a:off x="2970816" y="4309200"/>
              <a:ext cx="231600" cy="834300"/>
              <a:chOff x="2970816" y="4309200"/>
              <a:chExt cx="231600" cy="834300"/>
            </a:xfrm>
          </p:grpSpPr>
          <p:sp>
            <p:nvSpPr>
              <p:cNvPr id="199" name="Google Shape;199;p11"/>
              <p:cNvSpPr/>
              <p:nvPr/>
            </p:nvSpPr>
            <p:spPr>
              <a:xfrm flipH="1">
                <a:off x="297081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11"/>
              <p:cNvSpPr/>
              <p:nvPr/>
            </p:nvSpPr>
            <p:spPr>
              <a:xfrm flipH="1">
                <a:off x="297081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1" name="Google Shape;201;p11"/>
              <p:cNvSpPr/>
              <p:nvPr/>
            </p:nvSpPr>
            <p:spPr>
              <a:xfrm flipH="1">
                <a:off x="297081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11"/>
              <p:cNvSpPr/>
              <p:nvPr/>
            </p:nvSpPr>
            <p:spPr>
              <a:xfrm flipH="1">
                <a:off x="297081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3" name="Google Shape;203;p11"/>
            <p:cNvGrpSpPr/>
            <p:nvPr/>
          </p:nvGrpSpPr>
          <p:grpSpPr>
            <a:xfrm>
              <a:off x="4456234" y="4309200"/>
              <a:ext cx="231600" cy="834300"/>
              <a:chOff x="4456234" y="4309200"/>
              <a:chExt cx="231600" cy="834300"/>
            </a:xfrm>
          </p:grpSpPr>
          <p:sp>
            <p:nvSpPr>
              <p:cNvPr id="204" name="Google Shape;204;p11"/>
              <p:cNvSpPr/>
              <p:nvPr/>
            </p:nvSpPr>
            <p:spPr>
              <a:xfrm flipH="1">
                <a:off x="445623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5" name="Google Shape;205;p11"/>
              <p:cNvSpPr/>
              <p:nvPr/>
            </p:nvSpPr>
            <p:spPr>
              <a:xfrm flipH="1">
                <a:off x="445623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1"/>
              <p:cNvSpPr/>
              <p:nvPr/>
            </p:nvSpPr>
            <p:spPr>
              <a:xfrm flipH="1">
                <a:off x="445623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1"/>
              <p:cNvSpPr/>
              <p:nvPr/>
            </p:nvSpPr>
            <p:spPr>
              <a:xfrm flipH="1">
                <a:off x="445623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08" name="Google Shape;208;p11"/>
            <p:cNvGrpSpPr/>
            <p:nvPr/>
          </p:nvGrpSpPr>
          <p:grpSpPr>
            <a:xfrm>
              <a:off x="4827588" y="4099200"/>
              <a:ext cx="231600" cy="1044300"/>
              <a:chOff x="4827588" y="4099200"/>
              <a:chExt cx="231600" cy="1044300"/>
            </a:xfrm>
          </p:grpSpPr>
          <p:sp>
            <p:nvSpPr>
              <p:cNvPr id="209" name="Google Shape;209;p11"/>
              <p:cNvSpPr/>
              <p:nvPr/>
            </p:nvSpPr>
            <p:spPr>
              <a:xfrm flipH="1">
                <a:off x="48275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1"/>
              <p:cNvSpPr/>
              <p:nvPr/>
            </p:nvSpPr>
            <p:spPr>
              <a:xfrm flipH="1">
                <a:off x="48275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1"/>
              <p:cNvSpPr/>
              <p:nvPr/>
            </p:nvSpPr>
            <p:spPr>
              <a:xfrm flipH="1">
                <a:off x="48275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1"/>
              <p:cNvSpPr/>
              <p:nvPr/>
            </p:nvSpPr>
            <p:spPr>
              <a:xfrm flipH="1">
                <a:off x="4827588"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1"/>
              <p:cNvSpPr/>
              <p:nvPr/>
            </p:nvSpPr>
            <p:spPr>
              <a:xfrm flipH="1">
                <a:off x="48275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4" name="Google Shape;214;p11"/>
            <p:cNvGrpSpPr/>
            <p:nvPr/>
          </p:nvGrpSpPr>
          <p:grpSpPr>
            <a:xfrm>
              <a:off x="5198943" y="4309200"/>
              <a:ext cx="231600" cy="834300"/>
              <a:chOff x="5198943" y="4309200"/>
              <a:chExt cx="231600" cy="834300"/>
            </a:xfrm>
          </p:grpSpPr>
          <p:sp>
            <p:nvSpPr>
              <p:cNvPr id="215" name="Google Shape;215;p11"/>
              <p:cNvSpPr/>
              <p:nvPr/>
            </p:nvSpPr>
            <p:spPr>
              <a:xfrm flipH="1">
                <a:off x="519894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1"/>
              <p:cNvSpPr/>
              <p:nvPr/>
            </p:nvSpPr>
            <p:spPr>
              <a:xfrm flipH="1">
                <a:off x="5198943"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1"/>
              <p:cNvSpPr/>
              <p:nvPr/>
            </p:nvSpPr>
            <p:spPr>
              <a:xfrm flipH="1">
                <a:off x="519894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1"/>
              <p:cNvSpPr/>
              <p:nvPr/>
            </p:nvSpPr>
            <p:spPr>
              <a:xfrm flipH="1">
                <a:off x="519894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19" name="Google Shape;219;p11"/>
            <p:cNvGrpSpPr/>
            <p:nvPr/>
          </p:nvGrpSpPr>
          <p:grpSpPr>
            <a:xfrm>
              <a:off x="5570297" y="4518900"/>
              <a:ext cx="231600" cy="624600"/>
              <a:chOff x="5570297" y="4518900"/>
              <a:chExt cx="231600" cy="624600"/>
            </a:xfrm>
          </p:grpSpPr>
          <p:sp>
            <p:nvSpPr>
              <p:cNvPr id="220" name="Google Shape;220;p11"/>
              <p:cNvSpPr/>
              <p:nvPr/>
            </p:nvSpPr>
            <p:spPr>
              <a:xfrm flipH="1">
                <a:off x="5570297"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1"/>
              <p:cNvSpPr/>
              <p:nvPr/>
            </p:nvSpPr>
            <p:spPr>
              <a:xfrm flipH="1">
                <a:off x="5570297"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1"/>
              <p:cNvSpPr/>
              <p:nvPr/>
            </p:nvSpPr>
            <p:spPr>
              <a:xfrm flipH="1">
                <a:off x="5570297"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1"/>
            <p:cNvGrpSpPr/>
            <p:nvPr/>
          </p:nvGrpSpPr>
          <p:grpSpPr>
            <a:xfrm>
              <a:off x="5941652" y="4309200"/>
              <a:ext cx="231600" cy="834300"/>
              <a:chOff x="5941652" y="4309200"/>
              <a:chExt cx="231600" cy="834300"/>
            </a:xfrm>
          </p:grpSpPr>
          <p:sp>
            <p:nvSpPr>
              <p:cNvPr id="224" name="Google Shape;224;p11"/>
              <p:cNvSpPr/>
              <p:nvPr/>
            </p:nvSpPr>
            <p:spPr>
              <a:xfrm flipH="1">
                <a:off x="5941652"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11"/>
              <p:cNvSpPr/>
              <p:nvPr/>
            </p:nvSpPr>
            <p:spPr>
              <a:xfrm flipH="1">
                <a:off x="5941652"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6" name="Google Shape;226;p11"/>
              <p:cNvSpPr/>
              <p:nvPr/>
            </p:nvSpPr>
            <p:spPr>
              <a:xfrm flipH="1">
                <a:off x="5941652"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11"/>
              <p:cNvSpPr/>
              <p:nvPr/>
            </p:nvSpPr>
            <p:spPr>
              <a:xfrm flipH="1">
                <a:off x="5941652"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8" name="Google Shape;228;p11"/>
            <p:cNvGrpSpPr/>
            <p:nvPr/>
          </p:nvGrpSpPr>
          <p:grpSpPr>
            <a:xfrm>
              <a:off x="6313006" y="4099200"/>
              <a:ext cx="231600" cy="1044300"/>
              <a:chOff x="6313006" y="4099200"/>
              <a:chExt cx="231600" cy="1044300"/>
            </a:xfrm>
          </p:grpSpPr>
          <p:sp>
            <p:nvSpPr>
              <p:cNvPr id="229" name="Google Shape;229;p11"/>
              <p:cNvSpPr/>
              <p:nvPr/>
            </p:nvSpPr>
            <p:spPr>
              <a:xfrm flipH="1">
                <a:off x="6313006"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0" name="Google Shape;230;p11"/>
              <p:cNvSpPr/>
              <p:nvPr/>
            </p:nvSpPr>
            <p:spPr>
              <a:xfrm flipH="1">
                <a:off x="6313006"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11"/>
              <p:cNvSpPr/>
              <p:nvPr/>
            </p:nvSpPr>
            <p:spPr>
              <a:xfrm flipH="1">
                <a:off x="6313006"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2" name="Google Shape;232;p11"/>
              <p:cNvSpPr/>
              <p:nvPr/>
            </p:nvSpPr>
            <p:spPr>
              <a:xfrm flipH="1">
                <a:off x="6313006"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11"/>
              <p:cNvSpPr/>
              <p:nvPr/>
            </p:nvSpPr>
            <p:spPr>
              <a:xfrm flipH="1">
                <a:off x="6313006"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4" name="Google Shape;234;p11"/>
            <p:cNvGrpSpPr/>
            <p:nvPr/>
          </p:nvGrpSpPr>
          <p:grpSpPr>
            <a:xfrm>
              <a:off x="6684361" y="4309200"/>
              <a:ext cx="231600" cy="834300"/>
              <a:chOff x="6684361" y="4309200"/>
              <a:chExt cx="231600" cy="834300"/>
            </a:xfrm>
          </p:grpSpPr>
          <p:sp>
            <p:nvSpPr>
              <p:cNvPr id="235" name="Google Shape;235;p11"/>
              <p:cNvSpPr/>
              <p:nvPr/>
            </p:nvSpPr>
            <p:spPr>
              <a:xfrm flipH="1">
                <a:off x="6684361"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6" name="Google Shape;236;p11"/>
              <p:cNvSpPr/>
              <p:nvPr/>
            </p:nvSpPr>
            <p:spPr>
              <a:xfrm flipH="1">
                <a:off x="6684361"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11"/>
              <p:cNvSpPr/>
              <p:nvPr/>
            </p:nvSpPr>
            <p:spPr>
              <a:xfrm flipH="1">
                <a:off x="6684361"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8" name="Google Shape;238;p11"/>
              <p:cNvSpPr/>
              <p:nvPr/>
            </p:nvSpPr>
            <p:spPr>
              <a:xfrm flipH="1">
                <a:off x="6684361"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39" name="Google Shape;239;p11"/>
            <p:cNvGrpSpPr/>
            <p:nvPr/>
          </p:nvGrpSpPr>
          <p:grpSpPr>
            <a:xfrm>
              <a:off x="7055715" y="4518900"/>
              <a:ext cx="231600" cy="624600"/>
              <a:chOff x="7055715" y="4518900"/>
              <a:chExt cx="231600" cy="624600"/>
            </a:xfrm>
          </p:grpSpPr>
          <p:sp>
            <p:nvSpPr>
              <p:cNvPr id="240" name="Google Shape;240;p11"/>
              <p:cNvSpPr/>
              <p:nvPr/>
            </p:nvSpPr>
            <p:spPr>
              <a:xfrm flipH="1">
                <a:off x="7055715"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11"/>
              <p:cNvSpPr/>
              <p:nvPr/>
            </p:nvSpPr>
            <p:spPr>
              <a:xfrm flipH="1">
                <a:off x="7055715"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1"/>
              <p:cNvSpPr/>
              <p:nvPr/>
            </p:nvSpPr>
            <p:spPr>
              <a:xfrm flipH="1">
                <a:off x="7055715"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3" name="Google Shape;243;p11"/>
            <p:cNvGrpSpPr/>
            <p:nvPr/>
          </p:nvGrpSpPr>
          <p:grpSpPr>
            <a:xfrm>
              <a:off x="7798424" y="4099200"/>
              <a:ext cx="231600" cy="1044300"/>
              <a:chOff x="7798424" y="4099200"/>
              <a:chExt cx="231600" cy="1044300"/>
            </a:xfrm>
          </p:grpSpPr>
          <p:sp>
            <p:nvSpPr>
              <p:cNvPr id="244" name="Google Shape;244;p11"/>
              <p:cNvSpPr/>
              <p:nvPr/>
            </p:nvSpPr>
            <p:spPr>
              <a:xfrm flipH="1">
                <a:off x="7798424"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1"/>
              <p:cNvSpPr/>
              <p:nvPr/>
            </p:nvSpPr>
            <p:spPr>
              <a:xfrm flipH="1">
                <a:off x="7798424"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6" name="Google Shape;246;p11"/>
              <p:cNvSpPr/>
              <p:nvPr/>
            </p:nvSpPr>
            <p:spPr>
              <a:xfrm flipH="1">
                <a:off x="7798424"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11"/>
              <p:cNvSpPr/>
              <p:nvPr/>
            </p:nvSpPr>
            <p:spPr>
              <a:xfrm flipH="1">
                <a:off x="7798424" y="4099200"/>
                <a:ext cx="231600" cy="104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8" name="Google Shape;248;p11"/>
              <p:cNvSpPr/>
              <p:nvPr/>
            </p:nvSpPr>
            <p:spPr>
              <a:xfrm flipH="1">
                <a:off x="7798424"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49" name="Google Shape;249;p11"/>
            <p:cNvGrpSpPr/>
            <p:nvPr/>
          </p:nvGrpSpPr>
          <p:grpSpPr>
            <a:xfrm>
              <a:off x="8169779" y="4309200"/>
              <a:ext cx="231600" cy="834300"/>
              <a:chOff x="8169779" y="4309200"/>
              <a:chExt cx="231600" cy="834300"/>
            </a:xfrm>
          </p:grpSpPr>
          <p:sp>
            <p:nvSpPr>
              <p:cNvPr id="250" name="Google Shape;250;p11"/>
              <p:cNvSpPr/>
              <p:nvPr/>
            </p:nvSpPr>
            <p:spPr>
              <a:xfrm flipH="1">
                <a:off x="8169779"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1" name="Google Shape;251;p11"/>
              <p:cNvSpPr/>
              <p:nvPr/>
            </p:nvSpPr>
            <p:spPr>
              <a:xfrm flipH="1">
                <a:off x="8169779"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2" name="Google Shape;252;p11"/>
              <p:cNvSpPr/>
              <p:nvPr/>
            </p:nvSpPr>
            <p:spPr>
              <a:xfrm flipH="1">
                <a:off x="8169779"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3" name="Google Shape;253;p11"/>
              <p:cNvSpPr/>
              <p:nvPr/>
            </p:nvSpPr>
            <p:spPr>
              <a:xfrm flipH="1">
                <a:off x="8169779"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4" name="Google Shape;254;p11"/>
            <p:cNvGrpSpPr/>
            <p:nvPr/>
          </p:nvGrpSpPr>
          <p:grpSpPr>
            <a:xfrm>
              <a:off x="7427070" y="4309200"/>
              <a:ext cx="231600" cy="834300"/>
              <a:chOff x="7427070" y="4309200"/>
              <a:chExt cx="231600" cy="834300"/>
            </a:xfrm>
          </p:grpSpPr>
          <p:sp>
            <p:nvSpPr>
              <p:cNvPr id="255" name="Google Shape;255;p11"/>
              <p:cNvSpPr/>
              <p:nvPr/>
            </p:nvSpPr>
            <p:spPr>
              <a:xfrm flipH="1">
                <a:off x="7427070"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6" name="Google Shape;256;p11"/>
              <p:cNvSpPr/>
              <p:nvPr/>
            </p:nvSpPr>
            <p:spPr>
              <a:xfrm flipH="1">
                <a:off x="7427070"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7" name="Google Shape;257;p11"/>
              <p:cNvSpPr/>
              <p:nvPr/>
            </p:nvSpPr>
            <p:spPr>
              <a:xfrm flipH="1">
                <a:off x="7427070"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58" name="Google Shape;258;p11"/>
              <p:cNvSpPr/>
              <p:nvPr/>
            </p:nvSpPr>
            <p:spPr>
              <a:xfrm flipH="1">
                <a:off x="7427070"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59" name="Google Shape;259;p11"/>
            <p:cNvGrpSpPr/>
            <p:nvPr/>
          </p:nvGrpSpPr>
          <p:grpSpPr>
            <a:xfrm>
              <a:off x="8541133" y="4518900"/>
              <a:ext cx="231600" cy="624600"/>
              <a:chOff x="8541133" y="4518900"/>
              <a:chExt cx="231600" cy="624600"/>
            </a:xfrm>
          </p:grpSpPr>
          <p:sp>
            <p:nvSpPr>
              <p:cNvPr id="260" name="Google Shape;260;p11"/>
              <p:cNvSpPr/>
              <p:nvPr/>
            </p:nvSpPr>
            <p:spPr>
              <a:xfrm flipH="1">
                <a:off x="8541133"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1" name="Google Shape;261;p11"/>
              <p:cNvSpPr/>
              <p:nvPr/>
            </p:nvSpPr>
            <p:spPr>
              <a:xfrm flipH="1">
                <a:off x="8541133"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11"/>
              <p:cNvSpPr/>
              <p:nvPr/>
            </p:nvSpPr>
            <p:spPr>
              <a:xfrm flipH="1">
                <a:off x="8541133"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63" name="Google Shape;263;p11"/>
            <p:cNvGrpSpPr/>
            <p:nvPr/>
          </p:nvGrpSpPr>
          <p:grpSpPr>
            <a:xfrm>
              <a:off x="8912488" y="4309200"/>
              <a:ext cx="231600" cy="834300"/>
              <a:chOff x="8912488" y="4309200"/>
              <a:chExt cx="231600" cy="834300"/>
            </a:xfrm>
          </p:grpSpPr>
          <p:sp>
            <p:nvSpPr>
              <p:cNvPr id="264" name="Google Shape;264;p11"/>
              <p:cNvSpPr/>
              <p:nvPr/>
            </p:nvSpPr>
            <p:spPr>
              <a:xfrm flipH="1">
                <a:off x="8912488" y="4728600"/>
                <a:ext cx="231600" cy="4149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5" name="Google Shape;265;p11"/>
              <p:cNvSpPr/>
              <p:nvPr/>
            </p:nvSpPr>
            <p:spPr>
              <a:xfrm flipH="1">
                <a:off x="8912488" y="4309200"/>
                <a:ext cx="231600" cy="8343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11"/>
              <p:cNvSpPr/>
              <p:nvPr/>
            </p:nvSpPr>
            <p:spPr>
              <a:xfrm flipH="1">
                <a:off x="8912488" y="4518900"/>
                <a:ext cx="231600" cy="6246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7" name="Google Shape;267;p11"/>
              <p:cNvSpPr/>
              <p:nvPr/>
            </p:nvSpPr>
            <p:spPr>
              <a:xfrm flipH="1">
                <a:off x="8912488" y="4938300"/>
                <a:ext cx="231600" cy="2052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268" name="Google Shape;268;p11"/>
          <p:cNvSpPr txBox="1"/>
          <p:nvPr>
            <p:ph hasCustomPrompt="1" type="title"/>
          </p:nvPr>
        </p:nvSpPr>
        <p:spPr>
          <a:xfrm>
            <a:off x="1388625" y="772725"/>
            <a:ext cx="6366900" cy="18633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lt1"/>
              </a:buClr>
              <a:buSzPts val="8000"/>
              <a:buNone/>
              <a:defRPr sz="8000">
                <a:solidFill>
                  <a:schemeClr val="lt1"/>
                </a:solidFill>
              </a:defRPr>
            </a:lvl1pPr>
            <a:lvl2pPr lvl="1" algn="ctr">
              <a:spcBef>
                <a:spcPts val="0"/>
              </a:spcBef>
              <a:spcAft>
                <a:spcPts val="0"/>
              </a:spcAft>
              <a:buClr>
                <a:schemeClr val="lt1"/>
              </a:buClr>
              <a:buSzPts val="8000"/>
              <a:buNone/>
              <a:defRPr sz="8000">
                <a:solidFill>
                  <a:schemeClr val="lt1"/>
                </a:solidFill>
              </a:defRPr>
            </a:lvl2pPr>
            <a:lvl3pPr lvl="2" algn="ctr">
              <a:spcBef>
                <a:spcPts val="0"/>
              </a:spcBef>
              <a:spcAft>
                <a:spcPts val="0"/>
              </a:spcAft>
              <a:buClr>
                <a:schemeClr val="lt1"/>
              </a:buClr>
              <a:buSzPts val="8000"/>
              <a:buNone/>
              <a:defRPr sz="8000">
                <a:solidFill>
                  <a:schemeClr val="lt1"/>
                </a:solidFill>
              </a:defRPr>
            </a:lvl3pPr>
            <a:lvl4pPr lvl="3" algn="ctr">
              <a:spcBef>
                <a:spcPts val="0"/>
              </a:spcBef>
              <a:spcAft>
                <a:spcPts val="0"/>
              </a:spcAft>
              <a:buClr>
                <a:schemeClr val="lt1"/>
              </a:buClr>
              <a:buSzPts val="8000"/>
              <a:buNone/>
              <a:defRPr sz="8000">
                <a:solidFill>
                  <a:schemeClr val="lt1"/>
                </a:solidFill>
              </a:defRPr>
            </a:lvl4pPr>
            <a:lvl5pPr lvl="4" algn="ctr">
              <a:spcBef>
                <a:spcPts val="0"/>
              </a:spcBef>
              <a:spcAft>
                <a:spcPts val="0"/>
              </a:spcAft>
              <a:buClr>
                <a:schemeClr val="lt1"/>
              </a:buClr>
              <a:buSzPts val="8000"/>
              <a:buNone/>
              <a:defRPr sz="8000">
                <a:solidFill>
                  <a:schemeClr val="lt1"/>
                </a:solidFill>
              </a:defRPr>
            </a:lvl5pPr>
            <a:lvl6pPr lvl="5" algn="ctr">
              <a:spcBef>
                <a:spcPts val="0"/>
              </a:spcBef>
              <a:spcAft>
                <a:spcPts val="0"/>
              </a:spcAft>
              <a:buClr>
                <a:schemeClr val="lt1"/>
              </a:buClr>
              <a:buSzPts val="8000"/>
              <a:buNone/>
              <a:defRPr sz="8000">
                <a:solidFill>
                  <a:schemeClr val="lt1"/>
                </a:solidFill>
              </a:defRPr>
            </a:lvl6pPr>
            <a:lvl7pPr lvl="6" algn="ctr">
              <a:spcBef>
                <a:spcPts val="0"/>
              </a:spcBef>
              <a:spcAft>
                <a:spcPts val="0"/>
              </a:spcAft>
              <a:buClr>
                <a:schemeClr val="lt1"/>
              </a:buClr>
              <a:buSzPts val="8000"/>
              <a:buNone/>
              <a:defRPr sz="8000">
                <a:solidFill>
                  <a:schemeClr val="lt1"/>
                </a:solidFill>
              </a:defRPr>
            </a:lvl7pPr>
            <a:lvl8pPr lvl="7" algn="ctr">
              <a:spcBef>
                <a:spcPts val="0"/>
              </a:spcBef>
              <a:spcAft>
                <a:spcPts val="0"/>
              </a:spcAft>
              <a:buClr>
                <a:schemeClr val="lt1"/>
              </a:buClr>
              <a:buSzPts val="8000"/>
              <a:buNone/>
              <a:defRPr sz="8000">
                <a:solidFill>
                  <a:schemeClr val="lt1"/>
                </a:solidFill>
              </a:defRPr>
            </a:lvl8pPr>
            <a:lvl9pPr lvl="8" algn="ctr">
              <a:spcBef>
                <a:spcPts val="0"/>
              </a:spcBef>
              <a:spcAft>
                <a:spcPts val="0"/>
              </a:spcAft>
              <a:buClr>
                <a:schemeClr val="lt1"/>
              </a:buClr>
              <a:buSzPts val="8000"/>
              <a:buNone/>
              <a:defRPr sz="8000">
                <a:solidFill>
                  <a:schemeClr val="lt1"/>
                </a:solidFill>
              </a:defRPr>
            </a:lvl9pPr>
          </a:lstStyle>
          <a:p>
            <a:r>
              <a:t>xx%</a:t>
            </a:r>
          </a:p>
        </p:txBody>
      </p:sp>
      <p:sp>
        <p:nvSpPr>
          <p:cNvPr id="269" name="Google Shape;269;p11"/>
          <p:cNvSpPr txBox="1"/>
          <p:nvPr>
            <p:ph idx="1" type="body"/>
          </p:nvPr>
        </p:nvSpPr>
        <p:spPr>
          <a:xfrm>
            <a:off x="1388625" y="2712300"/>
            <a:ext cx="6366900" cy="1111200"/>
          </a:xfrm>
          <a:prstGeom prst="rect">
            <a:avLst/>
          </a:prstGeom>
        </p:spPr>
        <p:txBody>
          <a:bodyPr anchorCtr="0" anchor="t" bIns="91425" lIns="91425" spcFirstLastPara="1" rIns="91425" wrap="square" tIns="91425">
            <a:noAutofit/>
          </a:bodyPr>
          <a:lstStyle>
            <a:lvl1pPr indent="-311150" lvl="0" marL="457200" algn="ctr">
              <a:spcBef>
                <a:spcPts val="0"/>
              </a:spcBef>
              <a:spcAft>
                <a:spcPts val="0"/>
              </a:spcAft>
              <a:buClr>
                <a:schemeClr val="lt1"/>
              </a:buClr>
              <a:buSzPts val="1300"/>
              <a:buChar char="●"/>
              <a:defRPr>
                <a:solidFill>
                  <a:schemeClr val="lt1"/>
                </a:solidFill>
              </a:defRPr>
            </a:lvl1pPr>
            <a:lvl2pPr indent="-298450" lvl="1" marL="914400" algn="ctr">
              <a:spcBef>
                <a:spcPts val="1600"/>
              </a:spcBef>
              <a:spcAft>
                <a:spcPts val="0"/>
              </a:spcAft>
              <a:buClr>
                <a:schemeClr val="lt1"/>
              </a:buClr>
              <a:buSzPts val="1100"/>
              <a:buChar char="○"/>
              <a:defRPr>
                <a:solidFill>
                  <a:schemeClr val="lt1"/>
                </a:solidFill>
              </a:defRPr>
            </a:lvl2pPr>
            <a:lvl3pPr indent="-298450" lvl="2" marL="1371600" algn="ctr">
              <a:spcBef>
                <a:spcPts val="1600"/>
              </a:spcBef>
              <a:spcAft>
                <a:spcPts val="0"/>
              </a:spcAft>
              <a:buClr>
                <a:schemeClr val="lt1"/>
              </a:buClr>
              <a:buSzPts val="1100"/>
              <a:buChar char="■"/>
              <a:defRPr>
                <a:solidFill>
                  <a:schemeClr val="lt1"/>
                </a:solidFill>
              </a:defRPr>
            </a:lvl3pPr>
            <a:lvl4pPr indent="-298450" lvl="3" marL="1828800" algn="ctr">
              <a:spcBef>
                <a:spcPts val="1600"/>
              </a:spcBef>
              <a:spcAft>
                <a:spcPts val="0"/>
              </a:spcAft>
              <a:buClr>
                <a:schemeClr val="lt1"/>
              </a:buClr>
              <a:buSzPts val="1100"/>
              <a:buChar char="●"/>
              <a:defRPr>
                <a:solidFill>
                  <a:schemeClr val="lt1"/>
                </a:solidFill>
              </a:defRPr>
            </a:lvl4pPr>
            <a:lvl5pPr indent="-298450" lvl="4" marL="2286000" algn="ctr">
              <a:spcBef>
                <a:spcPts val="1600"/>
              </a:spcBef>
              <a:spcAft>
                <a:spcPts val="0"/>
              </a:spcAft>
              <a:buClr>
                <a:schemeClr val="lt1"/>
              </a:buClr>
              <a:buSzPts val="1100"/>
              <a:buChar char="○"/>
              <a:defRPr>
                <a:solidFill>
                  <a:schemeClr val="lt1"/>
                </a:solidFill>
              </a:defRPr>
            </a:lvl5pPr>
            <a:lvl6pPr indent="-298450" lvl="5" marL="2743200" algn="ctr">
              <a:spcBef>
                <a:spcPts val="1600"/>
              </a:spcBef>
              <a:spcAft>
                <a:spcPts val="0"/>
              </a:spcAft>
              <a:buClr>
                <a:schemeClr val="lt1"/>
              </a:buClr>
              <a:buSzPts val="1100"/>
              <a:buChar char="■"/>
              <a:defRPr>
                <a:solidFill>
                  <a:schemeClr val="lt1"/>
                </a:solidFill>
              </a:defRPr>
            </a:lvl6pPr>
            <a:lvl7pPr indent="-298450" lvl="6" marL="3200400" algn="ctr">
              <a:spcBef>
                <a:spcPts val="1600"/>
              </a:spcBef>
              <a:spcAft>
                <a:spcPts val="0"/>
              </a:spcAft>
              <a:buClr>
                <a:schemeClr val="lt1"/>
              </a:buClr>
              <a:buSzPts val="1100"/>
              <a:buChar char="●"/>
              <a:defRPr>
                <a:solidFill>
                  <a:schemeClr val="lt1"/>
                </a:solidFill>
              </a:defRPr>
            </a:lvl7pPr>
            <a:lvl8pPr indent="-298450" lvl="7" marL="3657600" algn="ctr">
              <a:spcBef>
                <a:spcPts val="1600"/>
              </a:spcBef>
              <a:spcAft>
                <a:spcPts val="0"/>
              </a:spcAft>
              <a:buClr>
                <a:schemeClr val="lt1"/>
              </a:buClr>
              <a:buSzPts val="1100"/>
              <a:buChar char="○"/>
              <a:defRPr>
                <a:solidFill>
                  <a:schemeClr val="lt1"/>
                </a:solidFill>
              </a:defRPr>
            </a:lvl8pPr>
            <a:lvl9pPr indent="-298450" lvl="8" marL="4114800" algn="ctr">
              <a:spcBef>
                <a:spcPts val="1600"/>
              </a:spcBef>
              <a:spcAft>
                <a:spcPts val="1600"/>
              </a:spcAft>
              <a:buClr>
                <a:schemeClr val="lt1"/>
              </a:buClr>
              <a:buSzPts val="1100"/>
              <a:buChar char="■"/>
              <a:defRPr>
                <a:solidFill>
                  <a:schemeClr val="lt1"/>
                </a:solidFill>
              </a:defRPr>
            </a:lvl9pPr>
          </a:lstStyle>
          <a:p/>
        </p:txBody>
      </p:sp>
      <p:sp>
        <p:nvSpPr>
          <p:cNvPr id="270" name="Google Shape;270;p11"/>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271" name="Shape 271"/>
        <p:cNvGrpSpPr/>
        <p:nvPr/>
      </p:nvGrpSpPr>
      <p:grpSpPr>
        <a:xfrm>
          <a:off x="0" y="0"/>
          <a:ext cx="0" cy="0"/>
          <a:chOff x="0" y="0"/>
          <a:chExt cx="0" cy="0"/>
        </a:xfrm>
      </p:grpSpPr>
      <p:sp>
        <p:nvSpPr>
          <p:cNvPr id="272" name="Google Shape;272;p12"/>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bg>
      <p:bgPr>
        <a:solidFill>
          <a:schemeClr val="dk1"/>
        </a:solidFill>
      </p:bgPr>
    </p:bg>
    <p:spTree>
      <p:nvGrpSpPr>
        <p:cNvPr id="49" name="Shape 49"/>
        <p:cNvGrpSpPr/>
        <p:nvPr/>
      </p:nvGrpSpPr>
      <p:grpSpPr>
        <a:xfrm>
          <a:off x="0" y="0"/>
          <a:ext cx="0" cy="0"/>
          <a:chOff x="0" y="0"/>
          <a:chExt cx="0" cy="0"/>
        </a:xfrm>
      </p:grpSpPr>
      <p:grpSp>
        <p:nvGrpSpPr>
          <p:cNvPr id="50" name="Google Shape;50;p3"/>
          <p:cNvGrpSpPr/>
          <p:nvPr/>
        </p:nvGrpSpPr>
        <p:grpSpPr>
          <a:xfrm>
            <a:off x="146769" y="3406"/>
            <a:ext cx="1233215" cy="1384535"/>
            <a:chOff x="146769" y="3406"/>
            <a:chExt cx="1233215" cy="1384535"/>
          </a:xfrm>
        </p:grpSpPr>
        <p:grpSp>
          <p:nvGrpSpPr>
            <p:cNvPr id="51" name="Google Shape;51;p3"/>
            <p:cNvGrpSpPr/>
            <p:nvPr/>
          </p:nvGrpSpPr>
          <p:grpSpPr>
            <a:xfrm>
              <a:off x="1063183" y="3406"/>
              <a:ext cx="316800" cy="688513"/>
              <a:chOff x="1063183" y="3406"/>
              <a:chExt cx="316800" cy="688513"/>
            </a:xfrm>
          </p:grpSpPr>
          <p:sp>
            <p:nvSpPr>
              <p:cNvPr id="52" name="Google Shape;52;p3"/>
              <p:cNvSpPr/>
              <p:nvPr/>
            </p:nvSpPr>
            <p:spPr>
              <a:xfrm rot="10800000">
                <a:off x="1063183"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3" name="Google Shape;53;p3"/>
              <p:cNvSpPr/>
              <p:nvPr/>
            </p:nvSpPr>
            <p:spPr>
              <a:xfrm rot="10800000">
                <a:off x="1063183"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4" name="Google Shape;54;p3"/>
            <p:cNvGrpSpPr/>
            <p:nvPr/>
          </p:nvGrpSpPr>
          <p:grpSpPr>
            <a:xfrm>
              <a:off x="604976" y="3406"/>
              <a:ext cx="316800" cy="1036524"/>
              <a:chOff x="604976" y="3406"/>
              <a:chExt cx="316800" cy="1036524"/>
            </a:xfrm>
          </p:grpSpPr>
          <p:sp>
            <p:nvSpPr>
              <p:cNvPr id="55" name="Google Shape;55;p3"/>
              <p:cNvSpPr/>
              <p:nvPr/>
            </p:nvSpPr>
            <p:spPr>
              <a:xfrm rot="10800000">
                <a:off x="604976"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6" name="Google Shape;56;p3"/>
              <p:cNvSpPr/>
              <p:nvPr/>
            </p:nvSpPr>
            <p:spPr>
              <a:xfrm rot="10800000">
                <a:off x="604976"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57" name="Google Shape;57;p3"/>
              <p:cNvSpPr/>
              <p:nvPr/>
            </p:nvSpPr>
            <p:spPr>
              <a:xfrm rot="10800000">
                <a:off x="604976"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58" name="Google Shape;58;p3"/>
            <p:cNvGrpSpPr/>
            <p:nvPr/>
          </p:nvGrpSpPr>
          <p:grpSpPr>
            <a:xfrm>
              <a:off x="146769" y="3406"/>
              <a:ext cx="316800" cy="1384535"/>
              <a:chOff x="146769" y="3406"/>
              <a:chExt cx="316800" cy="1384535"/>
            </a:xfrm>
          </p:grpSpPr>
          <p:sp>
            <p:nvSpPr>
              <p:cNvPr id="59" name="Google Shape;59;p3"/>
              <p:cNvSpPr/>
              <p:nvPr/>
            </p:nvSpPr>
            <p:spPr>
              <a:xfrm rot="10800000">
                <a:off x="146769" y="3419"/>
                <a:ext cx="316800" cy="688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0" name="Google Shape;60;p3"/>
              <p:cNvSpPr/>
              <p:nvPr/>
            </p:nvSpPr>
            <p:spPr>
              <a:xfrm rot="10800000">
                <a:off x="146769" y="3441"/>
                <a:ext cx="316800" cy="1384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1" name="Google Shape;61;p3"/>
              <p:cNvSpPr/>
              <p:nvPr/>
            </p:nvSpPr>
            <p:spPr>
              <a:xfrm rot="10800000">
                <a:off x="146769" y="3430"/>
                <a:ext cx="316800" cy="1036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3"/>
              <p:cNvSpPr/>
              <p:nvPr/>
            </p:nvSpPr>
            <p:spPr>
              <a:xfrm rot="10800000">
                <a:off x="146769" y="3406"/>
                <a:ext cx="316800" cy="340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grpSp>
        <p:nvGrpSpPr>
          <p:cNvPr id="63" name="Google Shape;63;p3"/>
          <p:cNvGrpSpPr/>
          <p:nvPr/>
        </p:nvGrpSpPr>
        <p:grpSpPr>
          <a:xfrm>
            <a:off x="6775084" y="2904008"/>
            <a:ext cx="2186148" cy="2239500"/>
            <a:chOff x="6775084" y="2904008"/>
            <a:chExt cx="2186148" cy="2239500"/>
          </a:xfrm>
        </p:grpSpPr>
        <p:grpSp>
          <p:nvGrpSpPr>
            <p:cNvPr id="64" name="Google Shape;64;p3"/>
            <p:cNvGrpSpPr/>
            <p:nvPr/>
          </p:nvGrpSpPr>
          <p:grpSpPr>
            <a:xfrm>
              <a:off x="6775084" y="4253708"/>
              <a:ext cx="409500" cy="889800"/>
              <a:chOff x="6775084" y="4253708"/>
              <a:chExt cx="409500" cy="889800"/>
            </a:xfrm>
          </p:grpSpPr>
          <p:sp>
            <p:nvSpPr>
              <p:cNvPr id="65" name="Google Shape;65;p3"/>
              <p:cNvSpPr/>
              <p:nvPr/>
            </p:nvSpPr>
            <p:spPr>
              <a:xfrm>
                <a:off x="6775084"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3"/>
              <p:cNvSpPr/>
              <p:nvPr/>
            </p:nvSpPr>
            <p:spPr>
              <a:xfrm>
                <a:off x="6775084"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67" name="Google Shape;67;p3"/>
            <p:cNvGrpSpPr/>
            <p:nvPr/>
          </p:nvGrpSpPr>
          <p:grpSpPr>
            <a:xfrm>
              <a:off x="7367299" y="3804008"/>
              <a:ext cx="409500" cy="1339500"/>
              <a:chOff x="7367299" y="3804008"/>
              <a:chExt cx="409500" cy="1339500"/>
            </a:xfrm>
          </p:grpSpPr>
          <p:sp>
            <p:nvSpPr>
              <p:cNvPr id="68" name="Google Shape;68;p3"/>
              <p:cNvSpPr/>
              <p:nvPr/>
            </p:nvSpPr>
            <p:spPr>
              <a:xfrm>
                <a:off x="7367299"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9" name="Google Shape;69;p3"/>
              <p:cNvSpPr/>
              <p:nvPr/>
            </p:nvSpPr>
            <p:spPr>
              <a:xfrm>
                <a:off x="7367299"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0" name="Google Shape;70;p3"/>
              <p:cNvSpPr/>
              <p:nvPr/>
            </p:nvSpPr>
            <p:spPr>
              <a:xfrm>
                <a:off x="7367299"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1" name="Google Shape;71;p3"/>
            <p:cNvGrpSpPr/>
            <p:nvPr/>
          </p:nvGrpSpPr>
          <p:grpSpPr>
            <a:xfrm>
              <a:off x="7959516" y="3354008"/>
              <a:ext cx="409500" cy="1789500"/>
              <a:chOff x="7959516" y="3354008"/>
              <a:chExt cx="409500" cy="1789500"/>
            </a:xfrm>
          </p:grpSpPr>
          <p:sp>
            <p:nvSpPr>
              <p:cNvPr id="72" name="Google Shape;72;p3"/>
              <p:cNvSpPr/>
              <p:nvPr/>
            </p:nvSpPr>
            <p:spPr>
              <a:xfrm>
                <a:off x="7959516"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3" name="Google Shape;73;p3"/>
              <p:cNvSpPr/>
              <p:nvPr/>
            </p:nvSpPr>
            <p:spPr>
              <a:xfrm>
                <a:off x="7959516"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4" name="Google Shape;74;p3"/>
              <p:cNvSpPr/>
              <p:nvPr/>
            </p:nvSpPr>
            <p:spPr>
              <a:xfrm>
                <a:off x="7959516"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3"/>
              <p:cNvSpPr/>
              <p:nvPr/>
            </p:nvSpPr>
            <p:spPr>
              <a:xfrm>
                <a:off x="7959516"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3"/>
            <p:cNvGrpSpPr/>
            <p:nvPr/>
          </p:nvGrpSpPr>
          <p:grpSpPr>
            <a:xfrm>
              <a:off x="8551731" y="2904008"/>
              <a:ext cx="409500" cy="2239500"/>
              <a:chOff x="8551731" y="2904008"/>
              <a:chExt cx="409500" cy="2239500"/>
            </a:xfrm>
          </p:grpSpPr>
          <p:sp>
            <p:nvSpPr>
              <p:cNvPr id="77" name="Google Shape;77;p3"/>
              <p:cNvSpPr/>
              <p:nvPr/>
            </p:nvSpPr>
            <p:spPr>
              <a:xfrm>
                <a:off x="8551731" y="4253708"/>
                <a:ext cx="409500" cy="8898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3"/>
              <p:cNvSpPr/>
              <p:nvPr/>
            </p:nvSpPr>
            <p:spPr>
              <a:xfrm>
                <a:off x="8551731" y="3354008"/>
                <a:ext cx="409500" cy="178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9" name="Google Shape;79;p3"/>
              <p:cNvSpPr/>
              <p:nvPr/>
            </p:nvSpPr>
            <p:spPr>
              <a:xfrm>
                <a:off x="8551731" y="3804008"/>
                <a:ext cx="409500" cy="13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0" name="Google Shape;80;p3"/>
              <p:cNvSpPr/>
              <p:nvPr/>
            </p:nvSpPr>
            <p:spPr>
              <a:xfrm>
                <a:off x="8551731" y="2904008"/>
                <a:ext cx="409500" cy="22395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3"/>
              <p:cNvSpPr/>
              <p:nvPr/>
            </p:nvSpPr>
            <p:spPr>
              <a:xfrm>
                <a:off x="8551731" y="4703408"/>
                <a:ext cx="409500" cy="440100"/>
              </a:xfrm>
              <a:prstGeom prst="round2SameRect">
                <a:avLst>
                  <a:gd fmla="val 50000" name="adj1"/>
                  <a:gd fmla="val 0"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82" name="Google Shape;82;p3"/>
          <p:cNvSpPr txBox="1"/>
          <p:nvPr>
            <p:ph type="title"/>
          </p:nvPr>
        </p:nvSpPr>
        <p:spPr>
          <a:xfrm>
            <a:off x="824000" y="1613825"/>
            <a:ext cx="5857800" cy="18729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83" name="Google Shape;83;p3"/>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84" name="Shape 84"/>
        <p:cNvGrpSpPr/>
        <p:nvPr/>
      </p:nvGrpSpPr>
      <p:grpSpPr>
        <a:xfrm>
          <a:off x="0" y="0"/>
          <a:ext cx="0" cy="0"/>
          <a:chOff x="0" y="0"/>
          <a:chExt cx="0" cy="0"/>
        </a:xfrm>
      </p:grpSpPr>
      <p:grpSp>
        <p:nvGrpSpPr>
          <p:cNvPr id="85" name="Google Shape;85;p4"/>
          <p:cNvGrpSpPr/>
          <p:nvPr/>
        </p:nvGrpSpPr>
        <p:grpSpPr>
          <a:xfrm>
            <a:off x="625966" y="299376"/>
            <a:ext cx="999312" cy="999312"/>
            <a:chOff x="348199" y="179450"/>
            <a:chExt cx="1116300" cy="1116300"/>
          </a:xfrm>
        </p:grpSpPr>
        <p:sp>
          <p:nvSpPr>
            <p:cNvPr id="86" name="Google Shape;86;p4"/>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4"/>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88" name="Google Shape;88;p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89" name="Google Shape;89;p4"/>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0" name="Google Shape;90;p4"/>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91" name="Shape 91"/>
        <p:cNvGrpSpPr/>
        <p:nvPr/>
      </p:nvGrpSpPr>
      <p:grpSpPr>
        <a:xfrm>
          <a:off x="0" y="0"/>
          <a:ext cx="0" cy="0"/>
          <a:chOff x="0" y="0"/>
          <a:chExt cx="0" cy="0"/>
        </a:xfrm>
      </p:grpSpPr>
      <p:grpSp>
        <p:nvGrpSpPr>
          <p:cNvPr id="92" name="Google Shape;92;p5"/>
          <p:cNvGrpSpPr/>
          <p:nvPr/>
        </p:nvGrpSpPr>
        <p:grpSpPr>
          <a:xfrm>
            <a:off x="625966" y="299376"/>
            <a:ext cx="999312" cy="999312"/>
            <a:chOff x="348199" y="179450"/>
            <a:chExt cx="1116300" cy="1116300"/>
          </a:xfrm>
        </p:grpSpPr>
        <p:sp>
          <p:nvSpPr>
            <p:cNvPr id="93" name="Google Shape;93;p5"/>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5"/>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95" name="Google Shape;95;p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96" name="Google Shape;96;p5"/>
          <p:cNvSpPr txBox="1"/>
          <p:nvPr>
            <p:ph idx="1" type="body"/>
          </p:nvPr>
        </p:nvSpPr>
        <p:spPr>
          <a:xfrm>
            <a:off x="1303800" y="1990050"/>
            <a:ext cx="34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7" name="Google Shape;97;p5"/>
          <p:cNvSpPr txBox="1"/>
          <p:nvPr>
            <p:ph idx="2" type="body"/>
          </p:nvPr>
        </p:nvSpPr>
        <p:spPr>
          <a:xfrm>
            <a:off x="4903650" y="1990050"/>
            <a:ext cx="3430500" cy="25416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98" name="Google Shape;98;p5"/>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99" name="Shape 99"/>
        <p:cNvGrpSpPr/>
        <p:nvPr/>
      </p:nvGrpSpPr>
      <p:grpSpPr>
        <a:xfrm>
          <a:off x="0" y="0"/>
          <a:ext cx="0" cy="0"/>
          <a:chOff x="0" y="0"/>
          <a:chExt cx="0" cy="0"/>
        </a:xfrm>
      </p:grpSpPr>
      <p:grpSp>
        <p:nvGrpSpPr>
          <p:cNvPr id="100" name="Google Shape;100;p6"/>
          <p:cNvGrpSpPr/>
          <p:nvPr/>
        </p:nvGrpSpPr>
        <p:grpSpPr>
          <a:xfrm>
            <a:off x="625966" y="299376"/>
            <a:ext cx="999312" cy="999312"/>
            <a:chOff x="348199" y="179450"/>
            <a:chExt cx="1116300" cy="1116300"/>
          </a:xfrm>
        </p:grpSpPr>
        <p:sp>
          <p:nvSpPr>
            <p:cNvPr id="101" name="Google Shape;101;p6"/>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2" name="Google Shape;102;p6"/>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3" name="Google Shape;103;p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04" name="Google Shape;104;p6"/>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105" name="Shape 105"/>
        <p:cNvGrpSpPr/>
        <p:nvPr/>
      </p:nvGrpSpPr>
      <p:grpSpPr>
        <a:xfrm>
          <a:off x="0" y="0"/>
          <a:ext cx="0" cy="0"/>
          <a:chOff x="0" y="0"/>
          <a:chExt cx="0" cy="0"/>
        </a:xfrm>
      </p:grpSpPr>
      <p:grpSp>
        <p:nvGrpSpPr>
          <p:cNvPr id="106" name="Google Shape;106;p7"/>
          <p:cNvGrpSpPr/>
          <p:nvPr/>
        </p:nvGrpSpPr>
        <p:grpSpPr>
          <a:xfrm>
            <a:off x="625966" y="299376"/>
            <a:ext cx="999312" cy="999312"/>
            <a:chOff x="348199" y="179450"/>
            <a:chExt cx="1116300" cy="1116300"/>
          </a:xfrm>
        </p:grpSpPr>
        <p:sp>
          <p:nvSpPr>
            <p:cNvPr id="107" name="Google Shape;107;p7"/>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8" name="Google Shape;108;p7"/>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09" name="Google Shape;109;p7"/>
          <p:cNvSpPr txBox="1"/>
          <p:nvPr>
            <p:ph type="title"/>
          </p:nvPr>
        </p:nvSpPr>
        <p:spPr>
          <a:xfrm>
            <a:off x="1303800" y="598575"/>
            <a:ext cx="3312000" cy="15900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10" name="Google Shape;110;p7"/>
          <p:cNvSpPr txBox="1"/>
          <p:nvPr>
            <p:ph idx="1" type="body"/>
          </p:nvPr>
        </p:nvSpPr>
        <p:spPr>
          <a:xfrm>
            <a:off x="1303800" y="2309675"/>
            <a:ext cx="3312000" cy="2221800"/>
          </a:xfrm>
          <a:prstGeom prst="rect">
            <a:avLst/>
          </a:prstGeom>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11" name="Google Shape;111;p7"/>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dk1"/>
        </a:solidFill>
      </p:bgPr>
    </p:bg>
    <p:spTree>
      <p:nvGrpSpPr>
        <p:cNvPr id="112" name="Shape 112"/>
        <p:cNvGrpSpPr/>
        <p:nvPr/>
      </p:nvGrpSpPr>
      <p:grpSpPr>
        <a:xfrm>
          <a:off x="0" y="0"/>
          <a:ext cx="0" cy="0"/>
          <a:chOff x="0" y="0"/>
          <a:chExt cx="0" cy="0"/>
        </a:xfrm>
      </p:grpSpPr>
      <p:grpSp>
        <p:nvGrpSpPr>
          <p:cNvPr id="113" name="Google Shape;113;p8"/>
          <p:cNvGrpSpPr/>
          <p:nvPr/>
        </p:nvGrpSpPr>
        <p:grpSpPr>
          <a:xfrm>
            <a:off x="6866714" y="1306"/>
            <a:ext cx="2267451" cy="2601690"/>
            <a:chOff x="6790514" y="1306"/>
            <a:chExt cx="2267451" cy="2601690"/>
          </a:xfrm>
        </p:grpSpPr>
        <p:grpSp>
          <p:nvGrpSpPr>
            <p:cNvPr id="114" name="Google Shape;114;p8"/>
            <p:cNvGrpSpPr/>
            <p:nvPr/>
          </p:nvGrpSpPr>
          <p:grpSpPr>
            <a:xfrm>
              <a:off x="7067465" y="1306"/>
              <a:ext cx="1990500" cy="1990200"/>
              <a:chOff x="7067465" y="1306"/>
              <a:chExt cx="1990500" cy="1990200"/>
            </a:xfrm>
          </p:grpSpPr>
          <p:sp>
            <p:nvSpPr>
              <p:cNvPr id="115" name="Google Shape;115;p8"/>
              <p:cNvSpPr/>
              <p:nvPr/>
            </p:nvSpPr>
            <p:spPr>
              <a:xfrm rot="-8648551">
                <a:off x="7594313" y="527721"/>
                <a:ext cx="937226" cy="937226"/>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8"/>
              <p:cNvSpPr/>
              <p:nvPr/>
            </p:nvSpPr>
            <p:spPr>
              <a:xfrm rot="-8648551">
                <a:off x="7594313" y="527721"/>
                <a:ext cx="937226" cy="937226"/>
              </a:xfrm>
              <a:prstGeom prst="pie">
                <a:avLst>
                  <a:gd fmla="val 19376841"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8"/>
              <p:cNvSpPr/>
              <p:nvPr/>
            </p:nvSpPr>
            <p:spPr>
              <a:xfrm rot="-8649154">
                <a:off x="7349891" y="283705"/>
                <a:ext cx="1425647" cy="14254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8" name="Google Shape;118;p8"/>
            <p:cNvGrpSpPr/>
            <p:nvPr/>
          </p:nvGrpSpPr>
          <p:grpSpPr>
            <a:xfrm>
              <a:off x="8207126" y="1807996"/>
              <a:ext cx="795000" cy="795000"/>
              <a:chOff x="8207126" y="1807996"/>
              <a:chExt cx="795000" cy="795000"/>
            </a:xfrm>
          </p:grpSpPr>
          <p:sp>
            <p:nvSpPr>
              <p:cNvPr id="119" name="Google Shape;119;p8"/>
              <p:cNvSpPr/>
              <p:nvPr/>
            </p:nvSpPr>
            <p:spPr>
              <a:xfrm rot="2152054">
                <a:off x="8319942" y="1920813"/>
                <a:ext cx="569367" cy="569367"/>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8"/>
              <p:cNvSpPr/>
              <p:nvPr/>
            </p:nvSpPr>
            <p:spPr>
              <a:xfrm rot="2150259">
                <a:off x="8408218" y="2008610"/>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8"/>
              <p:cNvSpPr/>
              <p:nvPr/>
            </p:nvSpPr>
            <p:spPr>
              <a:xfrm rot="2150259">
                <a:off x="8408218" y="2008610"/>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22" name="Google Shape;122;p8"/>
            <p:cNvGrpSpPr/>
            <p:nvPr/>
          </p:nvGrpSpPr>
          <p:grpSpPr>
            <a:xfrm>
              <a:off x="6790514" y="118857"/>
              <a:ext cx="548700" cy="548700"/>
              <a:chOff x="6790514" y="118857"/>
              <a:chExt cx="548700" cy="548700"/>
            </a:xfrm>
          </p:grpSpPr>
          <p:sp>
            <p:nvSpPr>
              <p:cNvPr id="123" name="Google Shape;123;p8"/>
              <p:cNvSpPr/>
              <p:nvPr/>
            </p:nvSpPr>
            <p:spPr>
              <a:xfrm rot="2150259">
                <a:off x="6868362" y="196705"/>
                <a:ext cx="393004" cy="393004"/>
              </a:xfrm>
              <a:prstGeom prst="ellipse">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4" name="Google Shape;124;p8"/>
              <p:cNvSpPr/>
              <p:nvPr/>
            </p:nvSpPr>
            <p:spPr>
              <a:xfrm rot="2150259">
                <a:off x="6868362" y="196705"/>
                <a:ext cx="393004" cy="393004"/>
              </a:xfrm>
              <a:prstGeom prst="pie">
                <a:avLst>
                  <a:gd fmla="val 5699893" name="adj1"/>
                  <a:gd fmla="val 12313574" name="adj2"/>
                </a:avLst>
              </a:prstGeom>
              <a:solidFill>
                <a:schemeClr val="lt1">
                  <a:alpha val="9020"/>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sp>
        <p:nvSpPr>
          <p:cNvPr id="125" name="Google Shape;125;p8"/>
          <p:cNvSpPr txBox="1"/>
          <p:nvPr>
            <p:ph type="title"/>
          </p:nvPr>
        </p:nvSpPr>
        <p:spPr>
          <a:xfrm>
            <a:off x="824000" y="763600"/>
            <a:ext cx="5857800" cy="3573300"/>
          </a:xfrm>
          <a:prstGeom prst="rect">
            <a:avLst/>
          </a:prstGeom>
        </p:spPr>
        <p:txBody>
          <a:bodyPr anchorCtr="0" anchor="ctr" bIns="91425" lIns="91425" spcFirstLastPara="1" rIns="91425" wrap="square" tIns="91425">
            <a:noAutofit/>
          </a:bodyPr>
          <a:lstStyle>
            <a:lvl1pPr lvl="0">
              <a:spcBef>
                <a:spcPts val="0"/>
              </a:spcBef>
              <a:spcAft>
                <a:spcPts val="0"/>
              </a:spcAft>
              <a:buClr>
                <a:schemeClr val="lt1"/>
              </a:buClr>
              <a:buSzPts val="3600"/>
              <a:buNone/>
              <a:defRPr sz="3600">
                <a:solidFill>
                  <a:schemeClr val="lt1"/>
                </a:solidFill>
              </a:defRPr>
            </a:lvl1pPr>
            <a:lvl2pPr lvl="1">
              <a:spcBef>
                <a:spcPts val="0"/>
              </a:spcBef>
              <a:spcAft>
                <a:spcPts val="0"/>
              </a:spcAft>
              <a:buClr>
                <a:schemeClr val="lt1"/>
              </a:buClr>
              <a:buSzPts val="3600"/>
              <a:buNone/>
              <a:defRPr sz="3600">
                <a:solidFill>
                  <a:schemeClr val="lt1"/>
                </a:solidFill>
              </a:defRPr>
            </a:lvl2pPr>
            <a:lvl3pPr lvl="2">
              <a:spcBef>
                <a:spcPts val="0"/>
              </a:spcBef>
              <a:spcAft>
                <a:spcPts val="0"/>
              </a:spcAft>
              <a:buClr>
                <a:schemeClr val="lt1"/>
              </a:buClr>
              <a:buSzPts val="3600"/>
              <a:buNone/>
              <a:defRPr sz="3600">
                <a:solidFill>
                  <a:schemeClr val="lt1"/>
                </a:solidFill>
              </a:defRPr>
            </a:lvl3pPr>
            <a:lvl4pPr lvl="3">
              <a:spcBef>
                <a:spcPts val="0"/>
              </a:spcBef>
              <a:spcAft>
                <a:spcPts val="0"/>
              </a:spcAft>
              <a:buClr>
                <a:schemeClr val="lt1"/>
              </a:buClr>
              <a:buSzPts val="3600"/>
              <a:buNone/>
              <a:defRPr sz="3600">
                <a:solidFill>
                  <a:schemeClr val="lt1"/>
                </a:solidFill>
              </a:defRPr>
            </a:lvl4pPr>
            <a:lvl5pPr lvl="4">
              <a:spcBef>
                <a:spcPts val="0"/>
              </a:spcBef>
              <a:spcAft>
                <a:spcPts val="0"/>
              </a:spcAft>
              <a:buClr>
                <a:schemeClr val="lt1"/>
              </a:buClr>
              <a:buSzPts val="3600"/>
              <a:buNone/>
              <a:defRPr sz="3600">
                <a:solidFill>
                  <a:schemeClr val="lt1"/>
                </a:solidFill>
              </a:defRPr>
            </a:lvl5pPr>
            <a:lvl6pPr lvl="5">
              <a:spcBef>
                <a:spcPts val="0"/>
              </a:spcBef>
              <a:spcAft>
                <a:spcPts val="0"/>
              </a:spcAft>
              <a:buClr>
                <a:schemeClr val="lt1"/>
              </a:buClr>
              <a:buSzPts val="3600"/>
              <a:buNone/>
              <a:defRPr sz="3600">
                <a:solidFill>
                  <a:schemeClr val="lt1"/>
                </a:solidFill>
              </a:defRPr>
            </a:lvl6pPr>
            <a:lvl7pPr lvl="6">
              <a:spcBef>
                <a:spcPts val="0"/>
              </a:spcBef>
              <a:spcAft>
                <a:spcPts val="0"/>
              </a:spcAft>
              <a:buClr>
                <a:schemeClr val="lt1"/>
              </a:buClr>
              <a:buSzPts val="3600"/>
              <a:buNone/>
              <a:defRPr sz="3600">
                <a:solidFill>
                  <a:schemeClr val="lt1"/>
                </a:solidFill>
              </a:defRPr>
            </a:lvl7pPr>
            <a:lvl8pPr lvl="7">
              <a:spcBef>
                <a:spcPts val="0"/>
              </a:spcBef>
              <a:spcAft>
                <a:spcPts val="0"/>
              </a:spcAft>
              <a:buClr>
                <a:schemeClr val="lt1"/>
              </a:buClr>
              <a:buSzPts val="3600"/>
              <a:buNone/>
              <a:defRPr sz="3600">
                <a:solidFill>
                  <a:schemeClr val="lt1"/>
                </a:solidFill>
              </a:defRPr>
            </a:lvl8pPr>
            <a:lvl9pPr lvl="8">
              <a:spcBef>
                <a:spcPts val="0"/>
              </a:spcBef>
              <a:spcAft>
                <a:spcPts val="0"/>
              </a:spcAft>
              <a:buClr>
                <a:schemeClr val="lt1"/>
              </a:buClr>
              <a:buSzPts val="3600"/>
              <a:buNone/>
              <a:defRPr sz="3600">
                <a:solidFill>
                  <a:schemeClr val="lt1"/>
                </a:solidFill>
              </a:defRPr>
            </a:lvl9pPr>
          </a:lstStyle>
          <a:p/>
        </p:txBody>
      </p:sp>
      <p:sp>
        <p:nvSpPr>
          <p:cNvPr id="126" name="Google Shape;126;p8"/>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127" name="Shape 127"/>
        <p:cNvGrpSpPr/>
        <p:nvPr/>
      </p:nvGrpSpPr>
      <p:grpSpPr>
        <a:xfrm>
          <a:off x="0" y="0"/>
          <a:ext cx="0" cy="0"/>
          <a:chOff x="0" y="0"/>
          <a:chExt cx="0" cy="0"/>
        </a:xfrm>
      </p:grpSpPr>
      <p:grpSp>
        <p:nvGrpSpPr>
          <p:cNvPr id="128" name="Google Shape;128;p9"/>
          <p:cNvGrpSpPr/>
          <p:nvPr/>
        </p:nvGrpSpPr>
        <p:grpSpPr>
          <a:xfrm>
            <a:off x="625966" y="299376"/>
            <a:ext cx="999312" cy="999312"/>
            <a:chOff x="348199" y="179450"/>
            <a:chExt cx="1116300" cy="1116300"/>
          </a:xfrm>
        </p:grpSpPr>
        <p:sp>
          <p:nvSpPr>
            <p:cNvPr id="129" name="Google Shape;129;p9"/>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9"/>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1" name="Google Shape;131;p9"/>
          <p:cNvSpPr txBox="1"/>
          <p:nvPr>
            <p:ph type="title"/>
          </p:nvPr>
        </p:nvSpPr>
        <p:spPr>
          <a:xfrm>
            <a:off x="1303800" y="598575"/>
            <a:ext cx="3430500" cy="19902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32" name="Google Shape;132;p9"/>
          <p:cNvSpPr txBox="1"/>
          <p:nvPr>
            <p:ph idx="1" type="subTitle"/>
          </p:nvPr>
        </p:nvSpPr>
        <p:spPr>
          <a:xfrm>
            <a:off x="1303800" y="2743203"/>
            <a:ext cx="3430500" cy="7260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lvl="0">
              <a:lnSpc>
                <a:spcPct val="100000"/>
              </a:lnSpc>
              <a:spcBef>
                <a:spcPts val="0"/>
              </a:spcBef>
              <a:spcAft>
                <a:spcPts val="0"/>
              </a:spcAft>
              <a:buSzPts val="1600"/>
              <a:buNone/>
              <a:defRPr sz="1600"/>
            </a:lvl1pPr>
            <a:lvl2pPr lvl="1">
              <a:lnSpc>
                <a:spcPct val="100000"/>
              </a:lnSpc>
              <a:spcBef>
                <a:spcPts val="0"/>
              </a:spcBef>
              <a:spcAft>
                <a:spcPts val="0"/>
              </a:spcAft>
              <a:buSzPts val="1600"/>
              <a:buNone/>
              <a:defRPr sz="1600"/>
            </a:lvl2pPr>
            <a:lvl3pPr lvl="2">
              <a:lnSpc>
                <a:spcPct val="100000"/>
              </a:lnSpc>
              <a:spcBef>
                <a:spcPts val="0"/>
              </a:spcBef>
              <a:spcAft>
                <a:spcPts val="0"/>
              </a:spcAft>
              <a:buSzPts val="1600"/>
              <a:buNone/>
              <a:defRPr sz="1600"/>
            </a:lvl3pPr>
            <a:lvl4pPr lvl="3">
              <a:lnSpc>
                <a:spcPct val="100000"/>
              </a:lnSpc>
              <a:spcBef>
                <a:spcPts val="0"/>
              </a:spcBef>
              <a:spcAft>
                <a:spcPts val="0"/>
              </a:spcAft>
              <a:buSzPts val="1600"/>
              <a:buNone/>
              <a:defRPr sz="1600"/>
            </a:lvl4pPr>
            <a:lvl5pPr lvl="4">
              <a:lnSpc>
                <a:spcPct val="100000"/>
              </a:lnSpc>
              <a:spcBef>
                <a:spcPts val="0"/>
              </a:spcBef>
              <a:spcAft>
                <a:spcPts val="0"/>
              </a:spcAft>
              <a:buSzPts val="1600"/>
              <a:buNone/>
              <a:defRPr sz="1600"/>
            </a:lvl5pPr>
            <a:lvl6pPr lvl="5">
              <a:lnSpc>
                <a:spcPct val="100000"/>
              </a:lnSpc>
              <a:spcBef>
                <a:spcPts val="0"/>
              </a:spcBef>
              <a:spcAft>
                <a:spcPts val="0"/>
              </a:spcAft>
              <a:buSzPts val="1600"/>
              <a:buNone/>
              <a:defRPr sz="1600"/>
            </a:lvl6pPr>
            <a:lvl7pPr lvl="6">
              <a:lnSpc>
                <a:spcPct val="100000"/>
              </a:lnSpc>
              <a:spcBef>
                <a:spcPts val="0"/>
              </a:spcBef>
              <a:spcAft>
                <a:spcPts val="0"/>
              </a:spcAft>
              <a:buSzPts val="1600"/>
              <a:buNone/>
              <a:defRPr sz="1600"/>
            </a:lvl7pPr>
            <a:lvl8pPr lvl="7">
              <a:lnSpc>
                <a:spcPct val="100000"/>
              </a:lnSpc>
              <a:spcBef>
                <a:spcPts val="0"/>
              </a:spcBef>
              <a:spcAft>
                <a:spcPts val="0"/>
              </a:spcAft>
              <a:buSzPts val="1600"/>
              <a:buNone/>
              <a:defRPr sz="1600"/>
            </a:lvl8pPr>
            <a:lvl9pPr lvl="8">
              <a:lnSpc>
                <a:spcPct val="100000"/>
              </a:lnSpc>
              <a:spcBef>
                <a:spcPts val="0"/>
              </a:spcBef>
              <a:spcAft>
                <a:spcPts val="0"/>
              </a:spcAft>
              <a:buSzPts val="1600"/>
              <a:buNone/>
              <a:defRPr sz="1600"/>
            </a:lvl9pPr>
          </a:lstStyle>
          <a:p/>
        </p:txBody>
      </p:sp>
      <p:sp>
        <p:nvSpPr>
          <p:cNvPr id="133" name="Google Shape;133;p9"/>
          <p:cNvSpPr txBox="1"/>
          <p:nvPr>
            <p:ph idx="2" type="body"/>
          </p:nvPr>
        </p:nvSpPr>
        <p:spPr>
          <a:xfrm>
            <a:off x="4903700" y="661000"/>
            <a:ext cx="3430500" cy="3870600"/>
          </a:xfrm>
          <a:prstGeom prst="rect">
            <a:avLst/>
          </a:prstGeom>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lvl1pPr indent="-311150" lvl="0" marL="457200">
              <a:spcBef>
                <a:spcPts val="0"/>
              </a:spcBef>
              <a:spcAft>
                <a:spcPts val="0"/>
              </a:spcAft>
              <a:buSzPts val="1300"/>
              <a:buChar char="●"/>
              <a:defRPr/>
            </a:lvl1pPr>
            <a:lvl2pPr indent="-298450" lvl="1" marL="914400">
              <a:spcBef>
                <a:spcPts val="1600"/>
              </a:spcBef>
              <a:spcAft>
                <a:spcPts val="0"/>
              </a:spcAft>
              <a:buSzPts val="1100"/>
              <a:buChar char="○"/>
              <a:defRPr/>
            </a:lvl2pPr>
            <a:lvl3pPr indent="-298450" lvl="2" marL="1371600">
              <a:spcBef>
                <a:spcPts val="1600"/>
              </a:spcBef>
              <a:spcAft>
                <a:spcPts val="0"/>
              </a:spcAft>
              <a:buSzPts val="1100"/>
              <a:buChar char="■"/>
              <a:defRPr/>
            </a:lvl3pPr>
            <a:lvl4pPr indent="-298450" lvl="3" marL="1828800">
              <a:spcBef>
                <a:spcPts val="1600"/>
              </a:spcBef>
              <a:spcAft>
                <a:spcPts val="0"/>
              </a:spcAft>
              <a:buSzPts val="1100"/>
              <a:buChar char="●"/>
              <a:defRPr/>
            </a:lvl4pPr>
            <a:lvl5pPr indent="-298450" lvl="4" marL="2286000">
              <a:spcBef>
                <a:spcPts val="1600"/>
              </a:spcBef>
              <a:spcAft>
                <a:spcPts val="0"/>
              </a:spcAft>
              <a:buSzPts val="1100"/>
              <a:buChar char="○"/>
              <a:defRPr/>
            </a:lvl5pPr>
            <a:lvl6pPr indent="-298450" lvl="5" marL="2743200">
              <a:spcBef>
                <a:spcPts val="1600"/>
              </a:spcBef>
              <a:spcAft>
                <a:spcPts val="0"/>
              </a:spcAft>
              <a:buSzPts val="1100"/>
              <a:buChar char="■"/>
              <a:defRPr/>
            </a:lvl6pPr>
            <a:lvl7pPr indent="-298450" lvl="6" marL="3200400">
              <a:spcBef>
                <a:spcPts val="1600"/>
              </a:spcBef>
              <a:spcAft>
                <a:spcPts val="0"/>
              </a:spcAft>
              <a:buSzPts val="1100"/>
              <a:buChar char="●"/>
              <a:defRPr/>
            </a:lvl7pPr>
            <a:lvl8pPr indent="-298450" lvl="7" marL="3657600">
              <a:spcBef>
                <a:spcPts val="1600"/>
              </a:spcBef>
              <a:spcAft>
                <a:spcPts val="0"/>
              </a:spcAft>
              <a:buSzPts val="1100"/>
              <a:buChar char="○"/>
              <a:defRPr/>
            </a:lvl8pPr>
            <a:lvl9pPr indent="-298450" lvl="8" marL="4114800">
              <a:spcBef>
                <a:spcPts val="1600"/>
              </a:spcBef>
              <a:spcAft>
                <a:spcPts val="1600"/>
              </a:spcAft>
              <a:buSzPts val="1100"/>
              <a:buChar char="■"/>
              <a:defRPr/>
            </a:lvl9pPr>
          </a:lstStyle>
          <a:p/>
        </p:txBody>
      </p:sp>
      <p:sp>
        <p:nvSpPr>
          <p:cNvPr id="134" name="Google Shape;134;p9"/>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135" name="Shape 135"/>
        <p:cNvGrpSpPr/>
        <p:nvPr/>
      </p:nvGrpSpPr>
      <p:grpSpPr>
        <a:xfrm>
          <a:off x="0" y="0"/>
          <a:ext cx="0" cy="0"/>
          <a:chOff x="0" y="0"/>
          <a:chExt cx="0" cy="0"/>
        </a:xfrm>
      </p:grpSpPr>
      <p:grpSp>
        <p:nvGrpSpPr>
          <p:cNvPr id="136" name="Google Shape;136;p10"/>
          <p:cNvGrpSpPr/>
          <p:nvPr/>
        </p:nvGrpSpPr>
        <p:grpSpPr>
          <a:xfrm>
            <a:off x="713373" y="3847119"/>
            <a:ext cx="825392" cy="825392"/>
            <a:chOff x="348199" y="179450"/>
            <a:chExt cx="1116300" cy="1116300"/>
          </a:xfrm>
        </p:grpSpPr>
        <p:sp>
          <p:nvSpPr>
            <p:cNvPr id="137" name="Google Shape;137;p10"/>
            <p:cNvSpPr/>
            <p:nvPr/>
          </p:nvSpPr>
          <p:spPr>
            <a:xfrm rot="-5400000">
              <a:off x="574557" y="405788"/>
              <a:ext cx="663600" cy="6636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10"/>
            <p:cNvSpPr/>
            <p:nvPr/>
          </p:nvSpPr>
          <p:spPr>
            <a:xfrm rot="-5400000">
              <a:off x="348199" y="179450"/>
              <a:ext cx="1116300" cy="1116300"/>
            </a:xfrm>
            <a:prstGeom prst="pie">
              <a:avLst>
                <a:gd fmla="val 10792838" name="adj1"/>
                <a:gd fmla="val 16200000" name="adj2"/>
              </a:avLst>
            </a:prstGeom>
            <a:solidFill>
              <a:schemeClr val="dk2">
                <a:alpha val="12549"/>
              </a:schemeClr>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9" name="Google Shape;139;p10"/>
          <p:cNvSpPr txBox="1"/>
          <p:nvPr>
            <p:ph idx="1" type="body"/>
          </p:nvPr>
        </p:nvSpPr>
        <p:spPr>
          <a:xfrm>
            <a:off x="1303800" y="4138975"/>
            <a:ext cx="5843100" cy="534900"/>
          </a:xfrm>
          <a:prstGeom prst="rect">
            <a:avLst/>
          </a:prstGeom>
        </p:spPr>
        <p:txBody>
          <a:bodyPr anchorCtr="0" anchor="t" bIns="91425" lIns="91425" spcFirstLastPara="1" rIns="91425" wrap="square" tIns="91425">
            <a:noAutofit/>
          </a:bodyPr>
          <a:lstStyle>
            <a:lvl1pPr indent="-228600" lvl="0" marL="457200">
              <a:lnSpc>
                <a:spcPct val="100000"/>
              </a:lnSpc>
              <a:spcBef>
                <a:spcPts val="0"/>
              </a:spcBef>
              <a:spcAft>
                <a:spcPts val="0"/>
              </a:spcAft>
              <a:buSzPts val="1300"/>
              <a:buNone/>
              <a:defRPr/>
            </a:lvl1pPr>
          </a:lstStyle>
          <a:p/>
        </p:txBody>
      </p:sp>
      <p:sp>
        <p:nvSpPr>
          <p:cNvPr id="140" name="Google Shape;140;p10"/>
          <p:cNvSpPr txBox="1"/>
          <p:nvPr>
            <p:ph idx="12" type="sldNum"/>
          </p:nvPr>
        </p:nvSpPr>
        <p:spPr>
          <a:xfrm>
            <a:off x="8451046" y="4736976"/>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moment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1pPr>
            <a:lvl2pPr lvl="1">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2pPr>
            <a:lvl3pPr lvl="2">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3pPr>
            <a:lvl4pPr lvl="3">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4pPr>
            <a:lvl5pPr lvl="4">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5pPr>
            <a:lvl6pPr lvl="5">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6pPr>
            <a:lvl7pPr lvl="6">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7pPr>
            <a:lvl8pPr lvl="7">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8pPr>
            <a:lvl9pPr lvl="8">
              <a:spcBef>
                <a:spcPts val="0"/>
              </a:spcBef>
              <a:spcAft>
                <a:spcPts val="0"/>
              </a:spcAft>
              <a:buClr>
                <a:schemeClr val="dk2"/>
              </a:buClr>
              <a:buSzPts val="2800"/>
              <a:buFont typeface="Maven Pro"/>
              <a:buNone/>
              <a:defRPr b="1" sz="2800">
                <a:solidFill>
                  <a:schemeClr val="dk2"/>
                </a:solidFill>
                <a:latin typeface="Maven Pro"/>
                <a:ea typeface="Maven Pro"/>
                <a:cs typeface="Maven Pro"/>
                <a:sym typeface="Maven Pro"/>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11150" lvl="0" marL="457200">
              <a:lnSpc>
                <a:spcPct val="115000"/>
              </a:lnSpc>
              <a:spcBef>
                <a:spcPts val="0"/>
              </a:spcBef>
              <a:spcAft>
                <a:spcPts val="0"/>
              </a:spcAft>
              <a:buClr>
                <a:schemeClr val="dk2"/>
              </a:buClr>
              <a:buSzPts val="1300"/>
              <a:buFont typeface="Nunito"/>
              <a:buChar char="●"/>
              <a:defRPr sz="1300">
                <a:solidFill>
                  <a:schemeClr val="dk2"/>
                </a:solidFill>
                <a:latin typeface="Nunito"/>
                <a:ea typeface="Nunito"/>
                <a:cs typeface="Nunito"/>
                <a:sym typeface="Nunito"/>
              </a:defRPr>
            </a:lvl1pPr>
            <a:lvl2pPr indent="-298450" lvl="1" marL="914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2pPr>
            <a:lvl3pPr indent="-298450" lvl="2" marL="1371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3pPr>
            <a:lvl4pPr indent="-298450" lvl="3" marL="18288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4pPr>
            <a:lvl5pPr indent="-298450" lvl="4" marL="22860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5pPr>
            <a:lvl6pPr indent="-298450" lvl="5" marL="27432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6pPr>
            <a:lvl7pPr indent="-298450" lvl="6" marL="32004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7pPr>
            <a:lvl8pPr indent="-298450" lvl="7" marL="3657600">
              <a:lnSpc>
                <a:spcPct val="115000"/>
              </a:lnSpc>
              <a:spcBef>
                <a:spcPts val="1600"/>
              </a:spcBef>
              <a:spcAft>
                <a:spcPts val="0"/>
              </a:spcAft>
              <a:buClr>
                <a:schemeClr val="dk2"/>
              </a:buClr>
              <a:buSzPts val="1100"/>
              <a:buFont typeface="Nunito"/>
              <a:buChar char="○"/>
              <a:defRPr sz="1100">
                <a:solidFill>
                  <a:schemeClr val="dk2"/>
                </a:solidFill>
                <a:latin typeface="Nunito"/>
                <a:ea typeface="Nunito"/>
                <a:cs typeface="Nunito"/>
                <a:sym typeface="Nunito"/>
              </a:defRPr>
            </a:lvl8pPr>
            <a:lvl9pPr indent="-298450" lvl="8" marL="4114800">
              <a:lnSpc>
                <a:spcPct val="115000"/>
              </a:lnSpc>
              <a:spcBef>
                <a:spcPts val="1600"/>
              </a:spcBef>
              <a:spcAft>
                <a:spcPts val="1600"/>
              </a:spcAft>
              <a:buClr>
                <a:schemeClr val="dk2"/>
              </a:buClr>
              <a:buSzPts val="1100"/>
              <a:buFont typeface="Nunito"/>
              <a:buChar char="■"/>
              <a:defRPr sz="1100">
                <a:solidFill>
                  <a:schemeClr val="dk2"/>
                </a:solidFill>
                <a:latin typeface="Nunito"/>
                <a:ea typeface="Nunito"/>
                <a:cs typeface="Nunito"/>
                <a:sym typeface="Nunito"/>
              </a:defRPr>
            </a:lvl9pPr>
          </a:lstStyle>
          <a:p/>
        </p:txBody>
      </p:sp>
      <p:sp>
        <p:nvSpPr>
          <p:cNvPr id="8" name="Google Shape;8;p1"/>
          <p:cNvSpPr txBox="1"/>
          <p:nvPr>
            <p:ph idx="12" type="sldNum"/>
          </p:nvPr>
        </p:nvSpPr>
        <p:spPr>
          <a:xfrm>
            <a:off x="8451046" y="4736976"/>
            <a:ext cx="548700" cy="393600"/>
          </a:xfrm>
          <a:prstGeom prst="rect">
            <a:avLst/>
          </a:prstGeom>
          <a:noFill/>
          <a:ln>
            <a:noFill/>
          </a:ln>
        </p:spPr>
        <p:txBody>
          <a:bodyPr anchorCtr="0" anchor="ctr" bIns="91425" lIns="91425" spcFirstLastPara="1" rIns="91425" wrap="square" tIns="91425">
            <a:noAutofit/>
          </a:bodyPr>
          <a:lstStyle>
            <a:lvl1pPr lvl="0" algn="r">
              <a:buNone/>
              <a:defRPr sz="900">
                <a:solidFill>
                  <a:schemeClr val="dk2"/>
                </a:solidFill>
                <a:latin typeface="Nunito"/>
                <a:ea typeface="Nunito"/>
                <a:cs typeface="Nunito"/>
                <a:sym typeface="Nunito"/>
              </a:defRPr>
            </a:lvl1pPr>
            <a:lvl2pPr lvl="1" algn="r">
              <a:buNone/>
              <a:defRPr sz="900">
                <a:solidFill>
                  <a:schemeClr val="dk2"/>
                </a:solidFill>
                <a:latin typeface="Nunito"/>
                <a:ea typeface="Nunito"/>
                <a:cs typeface="Nunito"/>
                <a:sym typeface="Nunito"/>
              </a:defRPr>
            </a:lvl2pPr>
            <a:lvl3pPr lvl="2" algn="r">
              <a:buNone/>
              <a:defRPr sz="900">
                <a:solidFill>
                  <a:schemeClr val="dk2"/>
                </a:solidFill>
                <a:latin typeface="Nunito"/>
                <a:ea typeface="Nunito"/>
                <a:cs typeface="Nunito"/>
                <a:sym typeface="Nunito"/>
              </a:defRPr>
            </a:lvl3pPr>
            <a:lvl4pPr lvl="3" algn="r">
              <a:buNone/>
              <a:defRPr sz="900">
                <a:solidFill>
                  <a:schemeClr val="dk2"/>
                </a:solidFill>
                <a:latin typeface="Nunito"/>
                <a:ea typeface="Nunito"/>
                <a:cs typeface="Nunito"/>
                <a:sym typeface="Nunito"/>
              </a:defRPr>
            </a:lvl4pPr>
            <a:lvl5pPr lvl="4" algn="r">
              <a:buNone/>
              <a:defRPr sz="900">
                <a:solidFill>
                  <a:schemeClr val="dk2"/>
                </a:solidFill>
                <a:latin typeface="Nunito"/>
                <a:ea typeface="Nunito"/>
                <a:cs typeface="Nunito"/>
                <a:sym typeface="Nunito"/>
              </a:defRPr>
            </a:lvl5pPr>
            <a:lvl6pPr lvl="5" algn="r">
              <a:buNone/>
              <a:defRPr sz="900">
                <a:solidFill>
                  <a:schemeClr val="dk2"/>
                </a:solidFill>
                <a:latin typeface="Nunito"/>
                <a:ea typeface="Nunito"/>
                <a:cs typeface="Nunito"/>
                <a:sym typeface="Nunito"/>
              </a:defRPr>
            </a:lvl6pPr>
            <a:lvl7pPr lvl="6" algn="r">
              <a:buNone/>
              <a:defRPr sz="900">
                <a:solidFill>
                  <a:schemeClr val="dk2"/>
                </a:solidFill>
                <a:latin typeface="Nunito"/>
                <a:ea typeface="Nunito"/>
                <a:cs typeface="Nunito"/>
                <a:sym typeface="Nunito"/>
              </a:defRPr>
            </a:lvl7pPr>
            <a:lvl8pPr lvl="7" algn="r">
              <a:buNone/>
              <a:defRPr sz="900">
                <a:solidFill>
                  <a:schemeClr val="dk2"/>
                </a:solidFill>
                <a:latin typeface="Nunito"/>
                <a:ea typeface="Nunito"/>
                <a:cs typeface="Nunito"/>
                <a:sym typeface="Nunito"/>
              </a:defRPr>
            </a:lvl8pPr>
            <a:lvl9pPr lvl="8" algn="r">
              <a:buNone/>
              <a:defRPr sz="900">
                <a:solidFill>
                  <a:schemeClr val="dk2"/>
                </a:solidFill>
                <a:latin typeface="Nunito"/>
                <a:ea typeface="Nunito"/>
                <a:cs typeface="Nunito"/>
                <a:sym typeface="Nunito"/>
              </a:defRPr>
            </a:lvl9pPr>
          </a:lstStyle>
          <a:p>
            <a:pPr indent="0" lvl="0" marL="0" rtl="0" algn="r">
              <a:spcBef>
                <a:spcPts val="0"/>
              </a:spcBef>
              <a:spcAft>
                <a:spcPts val="0"/>
              </a:spcAft>
              <a:buNone/>
            </a:pPr>
            <a:fld id="{00000000-1234-1234-1234-123412341234}" type="slidenum">
              <a:rPr lang="en-GB"/>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 Id="rId3" Type="http://schemas.openxmlformats.org/officeDocument/2006/relationships/image" Target="../media/image1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 Id="rId3" Type="http://schemas.openxmlformats.org/officeDocument/2006/relationships/image" Target="../media/image17.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 Id="rId3" Type="http://schemas.openxmlformats.org/officeDocument/2006/relationships/image" Target="../media/image8.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 Id="rId3" Type="http://schemas.openxmlformats.org/officeDocument/2006/relationships/image" Target="../media/image3.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 Id="rId3" Type="http://schemas.openxmlformats.org/officeDocument/2006/relationships/image" Target="../media/image7.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 Id="rId3" Type="http://schemas.openxmlformats.org/officeDocument/2006/relationships/image" Target="../media/image6.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 Id="rId3" Type="http://schemas.openxmlformats.org/officeDocument/2006/relationships/hyperlink" Target="https://www.youtube.com/watch?v=q_R9wQY4G5I&amp;t=20s"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8.xml"/><Relationship Id="rId3" Type="http://schemas.openxmlformats.org/officeDocument/2006/relationships/image" Target="../media/image2.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9.xml"/><Relationship Id="rId3" Type="http://schemas.openxmlformats.org/officeDocument/2006/relationships/image" Target="../media/image18.png"/><Relationship Id="rId4" Type="http://schemas.openxmlformats.org/officeDocument/2006/relationships/hyperlink" Target="https://www.youtube.com/watch?v=q_R9wQY4G5I&amp;t=20s"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0.xml"/><Relationship Id="rId3" Type="http://schemas.openxmlformats.org/officeDocument/2006/relationships/image" Target="../media/image20.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2.xml"/><Relationship Id="rId3" Type="http://schemas.openxmlformats.org/officeDocument/2006/relationships/image" Target="../media/image4.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3.xml"/><Relationship Id="rId3" Type="http://schemas.openxmlformats.org/officeDocument/2006/relationships/image" Target="../media/image1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5.xml"/><Relationship Id="rId3" Type="http://schemas.openxmlformats.org/officeDocument/2006/relationships/image" Target="../media/image5.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8.xml"/><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9.xml"/><Relationship Id="rId3" Type="http://schemas.openxmlformats.org/officeDocument/2006/relationships/image" Target="../media/image9.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0.xml"/><Relationship Id="rId3" Type="http://schemas.openxmlformats.org/officeDocument/2006/relationships/image" Target="../media/image19.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1.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3.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4.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5.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6.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7.xml"/><Relationship Id="rId3" Type="http://schemas.openxmlformats.org/officeDocument/2006/relationships/image" Target="../media/image13.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 Id="rId3" Type="http://schemas.openxmlformats.org/officeDocument/2006/relationships/image" Target="../media/image15.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 Id="rId3" Type="http://schemas.openxmlformats.org/officeDocument/2006/relationships/image" Target="../media/image14.png"/><Relationship Id="rId4" Type="http://schemas.openxmlformats.org/officeDocument/2006/relationships/image" Target="../media/image16.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 Id="rId3" Type="http://schemas.openxmlformats.org/officeDocument/2006/relationships/image" Target="../media/image11.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6" name="Shape 276"/>
        <p:cNvGrpSpPr/>
        <p:nvPr/>
      </p:nvGrpSpPr>
      <p:grpSpPr>
        <a:xfrm>
          <a:off x="0" y="0"/>
          <a:ext cx="0" cy="0"/>
          <a:chOff x="0" y="0"/>
          <a:chExt cx="0" cy="0"/>
        </a:xfrm>
      </p:grpSpPr>
      <p:sp>
        <p:nvSpPr>
          <p:cNvPr id="277" name="Google Shape;277;p13"/>
          <p:cNvSpPr txBox="1"/>
          <p:nvPr>
            <p:ph type="ctrTitle"/>
          </p:nvPr>
        </p:nvSpPr>
        <p:spPr>
          <a:xfrm>
            <a:off x="824000" y="1613813"/>
            <a:ext cx="4255500" cy="1872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b="1" lang="en-GB"/>
              <a:t>Development Process</a:t>
            </a:r>
            <a:endParaRPr b="1"/>
          </a:p>
        </p:txBody>
      </p:sp>
      <p:sp>
        <p:nvSpPr>
          <p:cNvPr id="278" name="Google Shape;278;p13"/>
          <p:cNvSpPr txBox="1"/>
          <p:nvPr>
            <p:ph idx="1" type="subTitle"/>
          </p:nvPr>
        </p:nvSpPr>
        <p:spPr>
          <a:xfrm>
            <a:off x="824000" y="3596300"/>
            <a:ext cx="4255500" cy="69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2" name="Shape 332"/>
        <p:cNvGrpSpPr/>
        <p:nvPr/>
      </p:nvGrpSpPr>
      <p:grpSpPr>
        <a:xfrm>
          <a:off x="0" y="0"/>
          <a:ext cx="0" cy="0"/>
          <a:chOff x="0" y="0"/>
          <a:chExt cx="0" cy="0"/>
        </a:xfrm>
      </p:grpSpPr>
      <p:sp>
        <p:nvSpPr>
          <p:cNvPr id="333" name="Google Shape;333;p22"/>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34" name="Google Shape;334;p22"/>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335" name="Google Shape;335;p22"/>
          <p:cNvPicPr preferRelativeResize="0"/>
          <p:nvPr/>
        </p:nvPicPr>
        <p:blipFill>
          <a:blip r:embed="rId3">
            <a:alphaModFix/>
          </a:blip>
          <a:stretch>
            <a:fillRect/>
          </a:stretch>
        </p:blipFill>
        <p:spPr>
          <a:xfrm>
            <a:off x="327744" y="0"/>
            <a:ext cx="8488513" cy="514350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39" name="Shape 339"/>
        <p:cNvGrpSpPr/>
        <p:nvPr/>
      </p:nvGrpSpPr>
      <p:grpSpPr>
        <a:xfrm>
          <a:off x="0" y="0"/>
          <a:ext cx="0" cy="0"/>
          <a:chOff x="0" y="0"/>
          <a:chExt cx="0" cy="0"/>
        </a:xfrm>
      </p:grpSpPr>
      <p:sp>
        <p:nvSpPr>
          <p:cNvPr id="340" name="Google Shape;340;p23"/>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23"/>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342" name="Google Shape;342;p23"/>
          <p:cNvPicPr preferRelativeResize="0"/>
          <p:nvPr/>
        </p:nvPicPr>
        <p:blipFill>
          <a:blip r:embed="rId3">
            <a:alphaModFix/>
          </a:blip>
          <a:stretch>
            <a:fillRect/>
          </a:stretch>
        </p:blipFill>
        <p:spPr>
          <a:xfrm>
            <a:off x="624063" y="195263"/>
            <a:ext cx="5629275" cy="4752975"/>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46" name="Shape 346"/>
        <p:cNvGrpSpPr/>
        <p:nvPr/>
      </p:nvGrpSpPr>
      <p:grpSpPr>
        <a:xfrm>
          <a:off x="0" y="0"/>
          <a:ext cx="0" cy="0"/>
          <a:chOff x="0" y="0"/>
          <a:chExt cx="0" cy="0"/>
        </a:xfrm>
      </p:grpSpPr>
      <p:sp>
        <p:nvSpPr>
          <p:cNvPr id="347" name="Google Shape;347;p2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Iterative Process</a:t>
            </a:r>
            <a:endParaRPr/>
          </a:p>
        </p:txBody>
      </p:sp>
      <p:sp>
        <p:nvSpPr>
          <p:cNvPr id="348" name="Google Shape;348;p24"/>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349" name="Google Shape;349;p24"/>
          <p:cNvPicPr preferRelativeResize="0"/>
          <p:nvPr/>
        </p:nvPicPr>
        <p:blipFill>
          <a:blip r:embed="rId3">
            <a:alphaModFix/>
          </a:blip>
          <a:stretch>
            <a:fillRect/>
          </a:stretch>
        </p:blipFill>
        <p:spPr>
          <a:xfrm>
            <a:off x="399550" y="1632075"/>
            <a:ext cx="8572500" cy="3257550"/>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53" name="Shape 353"/>
        <p:cNvGrpSpPr/>
        <p:nvPr/>
      </p:nvGrpSpPr>
      <p:grpSpPr>
        <a:xfrm>
          <a:off x="0" y="0"/>
          <a:ext cx="0" cy="0"/>
          <a:chOff x="0" y="0"/>
          <a:chExt cx="0" cy="0"/>
        </a:xfrm>
      </p:grpSpPr>
      <p:sp>
        <p:nvSpPr>
          <p:cNvPr id="354" name="Google Shape;354;p2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355" name="Google Shape;355;p25"/>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356" name="Google Shape;356;p25"/>
          <p:cNvPicPr preferRelativeResize="0"/>
          <p:nvPr/>
        </p:nvPicPr>
        <p:blipFill>
          <a:blip r:embed="rId3">
            <a:alphaModFix/>
          </a:blip>
          <a:stretch>
            <a:fillRect/>
          </a:stretch>
        </p:blipFill>
        <p:spPr>
          <a:xfrm>
            <a:off x="348825" y="0"/>
            <a:ext cx="8446349" cy="5143500"/>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0" name="Shape 360"/>
        <p:cNvGrpSpPr/>
        <p:nvPr/>
      </p:nvGrpSpPr>
      <p:grpSpPr>
        <a:xfrm>
          <a:off x="0" y="0"/>
          <a:ext cx="0" cy="0"/>
          <a:chOff x="0" y="0"/>
          <a:chExt cx="0" cy="0"/>
        </a:xfrm>
      </p:grpSpPr>
      <p:sp>
        <p:nvSpPr>
          <p:cNvPr id="361" name="Google Shape;361;p26"/>
          <p:cNvSpPr txBox="1"/>
          <p:nvPr>
            <p:ph type="title"/>
          </p:nvPr>
        </p:nvSpPr>
        <p:spPr>
          <a:xfrm>
            <a:off x="732300" y="598575"/>
            <a:ext cx="76020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SW Dev Cycle used in LC Computer Science</a:t>
            </a:r>
            <a:endParaRPr/>
          </a:p>
        </p:txBody>
      </p:sp>
      <p:sp>
        <p:nvSpPr>
          <p:cNvPr id="362" name="Google Shape;362;p26"/>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363" name="Google Shape;363;p26"/>
          <p:cNvPicPr preferRelativeResize="0"/>
          <p:nvPr/>
        </p:nvPicPr>
        <p:blipFill>
          <a:blip r:embed="rId3">
            <a:alphaModFix/>
          </a:blip>
          <a:stretch>
            <a:fillRect/>
          </a:stretch>
        </p:blipFill>
        <p:spPr>
          <a:xfrm>
            <a:off x="1088238" y="1990050"/>
            <a:ext cx="7461626" cy="2371825"/>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7" name="Shape 367"/>
        <p:cNvGrpSpPr/>
        <p:nvPr/>
      </p:nvGrpSpPr>
      <p:grpSpPr>
        <a:xfrm>
          <a:off x="0" y="0"/>
          <a:ext cx="0" cy="0"/>
          <a:chOff x="0" y="0"/>
          <a:chExt cx="0" cy="0"/>
        </a:xfrm>
      </p:grpSpPr>
      <p:sp>
        <p:nvSpPr>
          <p:cNvPr id="368" name="Google Shape;368;p27"/>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Iterative Process</a:t>
            </a:r>
            <a:endParaRPr/>
          </a:p>
        </p:txBody>
      </p:sp>
      <p:sp>
        <p:nvSpPr>
          <p:cNvPr id="369" name="Google Shape;369;p27"/>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370" name="Google Shape;370;p27"/>
          <p:cNvPicPr preferRelativeResize="0"/>
          <p:nvPr/>
        </p:nvPicPr>
        <p:blipFill>
          <a:blip r:embed="rId3">
            <a:alphaModFix/>
          </a:blip>
          <a:stretch>
            <a:fillRect/>
          </a:stretch>
        </p:blipFill>
        <p:spPr>
          <a:xfrm>
            <a:off x="351925" y="1926538"/>
            <a:ext cx="8667750" cy="2314575"/>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4" name="Shape 374"/>
        <p:cNvGrpSpPr/>
        <p:nvPr/>
      </p:nvGrpSpPr>
      <p:grpSpPr>
        <a:xfrm>
          <a:off x="0" y="0"/>
          <a:ext cx="0" cy="0"/>
          <a:chOff x="0" y="0"/>
          <a:chExt cx="0" cy="0"/>
        </a:xfrm>
      </p:grpSpPr>
      <p:sp>
        <p:nvSpPr>
          <p:cNvPr id="375" name="Google Shape;375;p28"/>
          <p:cNvSpPr txBox="1"/>
          <p:nvPr>
            <p:ph type="title"/>
          </p:nvPr>
        </p:nvSpPr>
        <p:spPr>
          <a:xfrm>
            <a:off x="355125" y="145250"/>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Advantages of Iterative Development</a:t>
            </a:r>
            <a:endParaRPr/>
          </a:p>
        </p:txBody>
      </p:sp>
      <p:sp>
        <p:nvSpPr>
          <p:cNvPr id="376" name="Google Shape;376;p28"/>
          <p:cNvSpPr txBox="1"/>
          <p:nvPr>
            <p:ph idx="1" type="body"/>
          </p:nvPr>
        </p:nvSpPr>
        <p:spPr>
          <a:xfrm>
            <a:off x="435900" y="767175"/>
            <a:ext cx="7898400" cy="3764400"/>
          </a:xfrm>
          <a:prstGeom prst="rect">
            <a:avLst/>
          </a:prstGeom>
        </p:spPr>
        <p:txBody>
          <a:bodyPr anchorCtr="0" anchor="t" bIns="91425" lIns="91425" spcFirstLastPara="1" rIns="91425" wrap="square" tIns="91425">
            <a:noAutofit/>
          </a:bodyPr>
          <a:lstStyle/>
          <a:p>
            <a:pPr indent="-336550" lvl="0" marL="457200" rtl="0" algn="l">
              <a:spcBef>
                <a:spcPts val="0"/>
              </a:spcBef>
              <a:spcAft>
                <a:spcPts val="0"/>
              </a:spcAft>
              <a:buSzPts val="1700"/>
              <a:buChar char="●"/>
            </a:pPr>
            <a:r>
              <a:rPr lang="en-GB" sz="1700"/>
              <a:t>Communication and Collaboration - frequent and close cooperation between software team and end users.</a:t>
            </a:r>
            <a:endParaRPr sz="1700"/>
          </a:p>
          <a:p>
            <a:pPr indent="-336550" lvl="0" marL="457200" rtl="0" algn="l">
              <a:spcBef>
                <a:spcPts val="0"/>
              </a:spcBef>
              <a:spcAft>
                <a:spcPts val="0"/>
              </a:spcAft>
              <a:buSzPts val="1700"/>
              <a:buChar char="●"/>
            </a:pPr>
            <a:r>
              <a:rPr lang="en-GB" sz="1700"/>
              <a:t>User Feedback - Team can deliver early versions of the product for feedback.  This means better </a:t>
            </a:r>
            <a:r>
              <a:rPr lang="en-GB" sz="1700"/>
              <a:t>customer</a:t>
            </a:r>
            <a:r>
              <a:rPr lang="en-GB" sz="1700"/>
              <a:t> satisfaction and end user experience</a:t>
            </a:r>
            <a:endParaRPr sz="1700"/>
          </a:p>
          <a:p>
            <a:pPr indent="-336550" lvl="0" marL="457200" rtl="0" algn="l">
              <a:spcBef>
                <a:spcPts val="0"/>
              </a:spcBef>
              <a:spcAft>
                <a:spcPts val="0"/>
              </a:spcAft>
              <a:buSzPts val="1700"/>
              <a:buChar char="●"/>
            </a:pPr>
            <a:r>
              <a:rPr lang="en-GB" sz="1700"/>
              <a:t>Eliminate Issues early - Constant review helps eliminate issues </a:t>
            </a:r>
            <a:r>
              <a:rPr lang="en-GB" sz="1700"/>
              <a:t>early</a:t>
            </a:r>
            <a:r>
              <a:rPr lang="en-GB" sz="1700"/>
              <a:t> in the </a:t>
            </a:r>
            <a:r>
              <a:rPr lang="en-GB" sz="1700"/>
              <a:t>project</a:t>
            </a:r>
            <a:r>
              <a:rPr lang="en-GB" sz="1700"/>
              <a:t> </a:t>
            </a:r>
            <a:endParaRPr sz="1700"/>
          </a:p>
          <a:p>
            <a:pPr indent="-336550" lvl="0" marL="457200" rtl="0" algn="l">
              <a:spcBef>
                <a:spcPts val="0"/>
              </a:spcBef>
              <a:spcAft>
                <a:spcPts val="0"/>
              </a:spcAft>
              <a:buSzPts val="1700"/>
              <a:buChar char="●"/>
            </a:pPr>
            <a:r>
              <a:rPr lang="en-GB" sz="1700"/>
              <a:t>Reduces the overall Project cost - Software testing is part of the review process.  This means errors are caught early on and can be fixed before moving on to the next stage.  </a:t>
            </a:r>
            <a:endParaRPr sz="1700"/>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0" name="Shape 380"/>
        <p:cNvGrpSpPr/>
        <p:nvPr/>
      </p:nvGrpSpPr>
      <p:grpSpPr>
        <a:xfrm>
          <a:off x="0" y="0"/>
          <a:ext cx="0" cy="0"/>
          <a:chOff x="0" y="0"/>
          <a:chExt cx="0" cy="0"/>
        </a:xfrm>
      </p:grpSpPr>
      <p:sp>
        <p:nvSpPr>
          <p:cNvPr id="381" name="Google Shape;381;p29"/>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Agile Software Development</a:t>
            </a:r>
            <a:endParaRPr/>
          </a:p>
        </p:txBody>
      </p:sp>
      <p:sp>
        <p:nvSpPr>
          <p:cNvPr id="382" name="Google Shape;382;p29"/>
          <p:cNvSpPr txBox="1"/>
          <p:nvPr>
            <p:ph idx="1" type="body"/>
          </p:nvPr>
        </p:nvSpPr>
        <p:spPr>
          <a:xfrm>
            <a:off x="1303800" y="1514450"/>
            <a:ext cx="7030500" cy="3017100"/>
          </a:xfrm>
          <a:prstGeom prst="rect">
            <a:avLst/>
          </a:prstGeom>
        </p:spPr>
        <p:txBody>
          <a:bodyPr anchorCtr="0" anchor="t" bIns="91425" lIns="91425" spcFirstLastPara="1" rIns="91425" wrap="square" tIns="91425">
            <a:noAutofit/>
          </a:bodyPr>
          <a:lstStyle/>
          <a:p>
            <a:pPr indent="-342900" lvl="0" marL="457200" rtl="0" algn="l">
              <a:spcBef>
                <a:spcPts val="0"/>
              </a:spcBef>
              <a:spcAft>
                <a:spcPts val="0"/>
              </a:spcAft>
              <a:buSzPts val="1800"/>
              <a:buChar char="●"/>
            </a:pPr>
            <a:r>
              <a:rPr lang="en-GB" sz="1800"/>
              <a:t>Agile development is an “umbrella” term for several iterative and incremental software development methodologies.</a:t>
            </a:r>
            <a:endParaRPr sz="1800"/>
          </a:p>
          <a:p>
            <a:pPr indent="-342900" lvl="0" marL="457200" rtl="0" algn="l">
              <a:spcBef>
                <a:spcPts val="0"/>
              </a:spcBef>
              <a:spcAft>
                <a:spcPts val="0"/>
              </a:spcAft>
              <a:buSzPts val="1800"/>
              <a:buChar char="●"/>
            </a:pPr>
            <a:r>
              <a:rPr lang="en-GB" sz="1800"/>
              <a:t>While each of the agile methodologies is unique in its specific approach, they all share a common vision and core values.  They all fundamentally incorporate iteration and the continuous feedback that it provides to successively refine and deliver a software system.</a:t>
            </a:r>
            <a:endParaRPr sz="1800"/>
          </a:p>
          <a:p>
            <a:pPr indent="0" lvl="0" marL="0" rtl="0" algn="l">
              <a:spcBef>
                <a:spcPts val="1600"/>
              </a:spcBef>
              <a:spcAft>
                <a:spcPts val="0"/>
              </a:spcAft>
              <a:buNone/>
            </a:pPr>
            <a:r>
              <a:rPr lang="en-GB" sz="1800" u="sng">
                <a:solidFill>
                  <a:schemeClr val="hlink"/>
                </a:solidFill>
                <a:hlinkClick r:id="rId3"/>
              </a:rPr>
              <a:t>https://www.youtube.com/watch?v=q_R9wQY4G5I&amp;t=20s</a:t>
            </a:r>
            <a:endParaRPr sz="1800"/>
          </a:p>
          <a:p>
            <a:pPr indent="0" lvl="0" marL="0" rtl="0" algn="l">
              <a:spcBef>
                <a:spcPts val="1600"/>
              </a:spcBef>
              <a:spcAft>
                <a:spcPts val="1600"/>
              </a:spcAft>
              <a:buNone/>
            </a:pPr>
            <a:r>
              <a:t/>
            </a:r>
            <a:endParaRPr sz="1800"/>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6" name="Shape 386"/>
        <p:cNvGrpSpPr/>
        <p:nvPr/>
      </p:nvGrpSpPr>
      <p:grpSpPr>
        <a:xfrm>
          <a:off x="0" y="0"/>
          <a:ext cx="0" cy="0"/>
          <a:chOff x="0" y="0"/>
          <a:chExt cx="0" cy="0"/>
        </a:xfrm>
      </p:grpSpPr>
      <p:sp>
        <p:nvSpPr>
          <p:cNvPr id="387" name="Google Shape;387;p30"/>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Scrum</a:t>
            </a:r>
            <a:endParaRPr/>
          </a:p>
        </p:txBody>
      </p:sp>
      <p:sp>
        <p:nvSpPr>
          <p:cNvPr id="388" name="Google Shape;388;p30"/>
          <p:cNvSpPr txBox="1"/>
          <p:nvPr>
            <p:ph idx="1" type="body"/>
          </p:nvPr>
        </p:nvSpPr>
        <p:spPr>
          <a:xfrm>
            <a:off x="488200" y="1220500"/>
            <a:ext cx="7846200" cy="33111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lang="en-GB" sz="2100"/>
              <a:t>Scrum describes a set of meetings, tools and roles that work together to help teams structure and manage their work.</a:t>
            </a:r>
            <a:endParaRPr sz="2100"/>
          </a:p>
        </p:txBody>
      </p:sp>
      <p:pic>
        <p:nvPicPr>
          <p:cNvPr id="389" name="Google Shape;389;p30"/>
          <p:cNvPicPr preferRelativeResize="0"/>
          <p:nvPr/>
        </p:nvPicPr>
        <p:blipFill>
          <a:blip r:embed="rId3">
            <a:alphaModFix/>
          </a:blip>
          <a:stretch>
            <a:fillRect/>
          </a:stretch>
        </p:blipFill>
        <p:spPr>
          <a:xfrm>
            <a:off x="366100" y="2236727"/>
            <a:ext cx="7121474" cy="22093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3" name="Shape 393"/>
        <p:cNvGrpSpPr/>
        <p:nvPr/>
      </p:nvGrpSpPr>
      <p:grpSpPr>
        <a:xfrm>
          <a:off x="0" y="0"/>
          <a:ext cx="0" cy="0"/>
          <a:chOff x="0" y="0"/>
          <a:chExt cx="0" cy="0"/>
        </a:xfrm>
      </p:grpSpPr>
      <p:sp>
        <p:nvSpPr>
          <p:cNvPr id="394" name="Google Shape;394;p31"/>
          <p:cNvSpPr txBox="1"/>
          <p:nvPr>
            <p:ph idx="1" type="body"/>
          </p:nvPr>
        </p:nvSpPr>
        <p:spPr>
          <a:xfrm>
            <a:off x="479200" y="219100"/>
            <a:ext cx="3731400" cy="4312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1400">
                <a:solidFill>
                  <a:srgbClr val="000000"/>
                </a:solidFill>
                <a:latin typeface="Arial"/>
                <a:ea typeface="Arial"/>
                <a:cs typeface="Arial"/>
                <a:sym typeface="Arial"/>
              </a:rPr>
              <a:t>Agile - Scrum</a:t>
            </a:r>
            <a:r>
              <a:rPr lang="en-GB" sz="1400">
                <a:solidFill>
                  <a:srgbClr val="000000"/>
                </a:solidFill>
                <a:latin typeface="Arial"/>
                <a:ea typeface="Arial"/>
                <a:cs typeface="Arial"/>
                <a:sym typeface="Arial"/>
              </a:rPr>
              <a:t> involves separating the project into </a:t>
            </a:r>
            <a:r>
              <a:rPr b="1" lang="en-GB" sz="1400">
                <a:solidFill>
                  <a:srgbClr val="000000"/>
                </a:solidFill>
                <a:latin typeface="Arial"/>
                <a:ea typeface="Arial"/>
                <a:cs typeface="Arial"/>
                <a:sym typeface="Arial"/>
              </a:rPr>
              <a:t>sprints</a:t>
            </a:r>
            <a:r>
              <a:rPr lang="en-GB" sz="1400">
                <a:solidFill>
                  <a:srgbClr val="000000"/>
                </a:solidFill>
                <a:latin typeface="Arial"/>
                <a:ea typeface="Arial"/>
                <a:cs typeface="Arial"/>
                <a:sym typeface="Arial"/>
              </a:rPr>
              <a:t>.  The list of sprints (stages of projects) make up the </a:t>
            </a:r>
            <a:r>
              <a:rPr b="1" lang="en-GB" sz="1400">
                <a:solidFill>
                  <a:srgbClr val="000000"/>
                </a:solidFill>
                <a:latin typeface="Arial"/>
                <a:ea typeface="Arial"/>
                <a:cs typeface="Arial"/>
                <a:sym typeface="Arial"/>
              </a:rPr>
              <a:t>Product Backlog.</a:t>
            </a:r>
            <a:endParaRPr b="1" sz="1400">
              <a:solidFill>
                <a:srgbClr val="000000"/>
              </a:solidFill>
              <a:latin typeface="Arial"/>
              <a:ea typeface="Arial"/>
              <a:cs typeface="Arial"/>
              <a:sym typeface="Arial"/>
            </a:endParaRPr>
          </a:p>
          <a:p>
            <a:pPr indent="0" lvl="0" marL="0" rtl="0" algn="l">
              <a:spcBef>
                <a:spcPts val="0"/>
              </a:spcBef>
              <a:spcAft>
                <a:spcPts val="0"/>
              </a:spcAft>
              <a:buNone/>
            </a:pPr>
            <a:r>
              <a:t/>
            </a:r>
            <a:endParaRPr b="1" sz="1400">
              <a:solidFill>
                <a:srgbClr val="000000"/>
              </a:solidFill>
              <a:latin typeface="Arial"/>
              <a:ea typeface="Arial"/>
              <a:cs typeface="Arial"/>
              <a:sym typeface="Arial"/>
            </a:endParaRPr>
          </a:p>
          <a:p>
            <a:pPr indent="0" lvl="0" marL="0" rtl="0" algn="l">
              <a:spcBef>
                <a:spcPts val="0"/>
              </a:spcBef>
              <a:spcAft>
                <a:spcPts val="0"/>
              </a:spcAft>
              <a:buNone/>
            </a:pPr>
            <a:r>
              <a:rPr lang="en-GB" sz="1400">
                <a:solidFill>
                  <a:srgbClr val="000000"/>
                </a:solidFill>
                <a:latin typeface="Arial"/>
                <a:ea typeface="Arial"/>
                <a:cs typeface="Arial"/>
                <a:sym typeface="Arial"/>
              </a:rPr>
              <a:t>The </a:t>
            </a:r>
            <a:r>
              <a:rPr b="1" lang="en-GB" sz="1400">
                <a:solidFill>
                  <a:srgbClr val="000000"/>
                </a:solidFill>
                <a:latin typeface="Arial"/>
                <a:ea typeface="Arial"/>
                <a:cs typeface="Arial"/>
                <a:sym typeface="Arial"/>
              </a:rPr>
              <a:t>sprint backlog</a:t>
            </a:r>
            <a:r>
              <a:rPr lang="en-GB" sz="1400">
                <a:solidFill>
                  <a:srgbClr val="000000"/>
                </a:solidFill>
                <a:latin typeface="Arial"/>
                <a:ea typeface="Arial"/>
                <a:cs typeface="Arial"/>
                <a:sym typeface="Arial"/>
              </a:rPr>
              <a:t> contains the tasks relating to the current sprint.  Each sprint lasts for a period of time.  At the end of the sprint, there is a </a:t>
            </a:r>
            <a:r>
              <a:rPr b="1" lang="en-GB" sz="1400">
                <a:solidFill>
                  <a:srgbClr val="000000"/>
                </a:solidFill>
                <a:latin typeface="Arial"/>
                <a:ea typeface="Arial"/>
                <a:cs typeface="Arial"/>
                <a:sym typeface="Arial"/>
              </a:rPr>
              <a:t>potentially shippable product </a:t>
            </a:r>
            <a:r>
              <a:rPr lang="en-GB" sz="1400">
                <a:solidFill>
                  <a:srgbClr val="000000"/>
                </a:solidFill>
                <a:latin typeface="Arial"/>
                <a:ea typeface="Arial"/>
                <a:cs typeface="Arial"/>
                <a:sym typeface="Arial"/>
              </a:rPr>
              <a:t>as that stage of the project should be tested and working.  The next sprint (stage) will then be started.</a:t>
            </a:r>
            <a:endParaRPr sz="1400">
              <a:solidFill>
                <a:srgbClr val="000000"/>
              </a:solidFill>
              <a:latin typeface="Arial"/>
              <a:ea typeface="Arial"/>
              <a:cs typeface="Arial"/>
              <a:sym typeface="Arial"/>
            </a:endParaRPr>
          </a:p>
          <a:p>
            <a:pPr indent="0" lvl="0" marL="0" rtl="0" algn="l">
              <a:spcBef>
                <a:spcPts val="0"/>
              </a:spcBef>
              <a:spcAft>
                <a:spcPts val="0"/>
              </a:spcAft>
              <a:buNone/>
            </a:pPr>
            <a:r>
              <a:t/>
            </a:r>
            <a:endParaRPr sz="1400">
              <a:solidFill>
                <a:srgbClr val="000000"/>
              </a:solidFill>
              <a:latin typeface="Arial"/>
              <a:ea typeface="Arial"/>
              <a:cs typeface="Arial"/>
              <a:sym typeface="Arial"/>
            </a:endParaRPr>
          </a:p>
          <a:p>
            <a:pPr indent="0" lvl="0" marL="0" rtl="0" algn="l">
              <a:spcBef>
                <a:spcPts val="0"/>
              </a:spcBef>
              <a:spcAft>
                <a:spcPts val="0"/>
              </a:spcAft>
              <a:buNone/>
            </a:pPr>
            <a:r>
              <a:rPr lang="en-GB" sz="1400">
                <a:solidFill>
                  <a:srgbClr val="000000"/>
                </a:solidFill>
                <a:latin typeface="Arial"/>
                <a:ea typeface="Arial"/>
                <a:cs typeface="Arial"/>
                <a:sym typeface="Arial"/>
              </a:rPr>
              <a:t>In a software development team, there would be a </a:t>
            </a:r>
            <a:r>
              <a:rPr b="1" lang="en-GB" sz="1400">
                <a:solidFill>
                  <a:srgbClr val="000000"/>
                </a:solidFill>
                <a:latin typeface="Arial"/>
                <a:ea typeface="Arial"/>
                <a:cs typeface="Arial"/>
                <a:sym typeface="Arial"/>
              </a:rPr>
              <a:t>daily scrum meeting</a:t>
            </a:r>
            <a:r>
              <a:rPr lang="en-GB" sz="1400">
                <a:solidFill>
                  <a:srgbClr val="000000"/>
                </a:solidFill>
                <a:latin typeface="Arial"/>
                <a:ea typeface="Arial"/>
                <a:cs typeface="Arial"/>
                <a:sym typeface="Arial"/>
              </a:rPr>
              <a:t> where each team member would update on their progress.  Your Coursework  is an individual project but your daily scrum meeting would be where you report on your daily progress, including problems.</a:t>
            </a:r>
            <a:endParaRPr sz="1600"/>
          </a:p>
        </p:txBody>
      </p:sp>
      <p:pic>
        <p:nvPicPr>
          <p:cNvPr id="395" name="Google Shape;395;p31"/>
          <p:cNvPicPr preferRelativeResize="0"/>
          <p:nvPr/>
        </p:nvPicPr>
        <p:blipFill>
          <a:blip r:embed="rId3">
            <a:alphaModFix/>
          </a:blip>
          <a:stretch>
            <a:fillRect/>
          </a:stretch>
        </p:blipFill>
        <p:spPr>
          <a:xfrm>
            <a:off x="4277250" y="2163613"/>
            <a:ext cx="4724400" cy="2295525"/>
          </a:xfrm>
          <a:prstGeom prst="rect">
            <a:avLst/>
          </a:prstGeom>
          <a:noFill/>
          <a:ln>
            <a:noFill/>
          </a:ln>
        </p:spPr>
      </p:pic>
      <p:sp>
        <p:nvSpPr>
          <p:cNvPr id="396" name="Google Shape;396;p31"/>
          <p:cNvSpPr txBox="1"/>
          <p:nvPr/>
        </p:nvSpPr>
        <p:spPr>
          <a:xfrm>
            <a:off x="5857875" y="294175"/>
            <a:ext cx="3000000" cy="1098900"/>
          </a:xfrm>
          <a:prstGeom prst="rect">
            <a:avLst/>
          </a:prstGeom>
          <a:noFill/>
          <a:ln>
            <a:noFill/>
          </a:ln>
        </p:spPr>
        <p:txBody>
          <a:bodyPr anchorCtr="0" anchor="t" bIns="91425" lIns="91425" spcFirstLastPara="1" rIns="91425" wrap="square" tIns="91425">
            <a:spAutoFit/>
          </a:bodyPr>
          <a:lstStyle/>
          <a:p>
            <a:pPr indent="0" lvl="0" marL="0" rtl="0" algn="l">
              <a:lnSpc>
                <a:spcPct val="115000"/>
              </a:lnSpc>
              <a:spcBef>
                <a:spcPts val="0"/>
              </a:spcBef>
              <a:spcAft>
                <a:spcPts val="1600"/>
              </a:spcAft>
              <a:buNone/>
            </a:pPr>
            <a:r>
              <a:rPr lang="en-GB" sz="1800" u="sng">
                <a:solidFill>
                  <a:schemeClr val="accent5"/>
                </a:solidFill>
                <a:latin typeface="Nunito"/>
                <a:ea typeface="Nunito"/>
                <a:cs typeface="Nunito"/>
                <a:sym typeface="Nunito"/>
                <a:hlinkClick r:id="rId4">
                  <a:extLst>
                    <a:ext uri="{A12FA001-AC4F-418D-AE19-62706E023703}">
                      <ahyp:hlinkClr val="tx"/>
                    </a:ext>
                  </a:extLst>
                </a:hlinkClick>
              </a:rPr>
              <a:t>https://www.youtube.com/watch?v=q_R9wQY4G5I&amp;t=20s</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2" name="Shape 282"/>
        <p:cNvGrpSpPr/>
        <p:nvPr/>
      </p:nvGrpSpPr>
      <p:grpSpPr>
        <a:xfrm>
          <a:off x="0" y="0"/>
          <a:ext cx="0" cy="0"/>
          <a:chOff x="0" y="0"/>
          <a:chExt cx="0" cy="0"/>
        </a:xfrm>
      </p:grpSpPr>
      <p:sp>
        <p:nvSpPr>
          <p:cNvPr id="283" name="Google Shape;283;p1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What is Software Engineering?</a:t>
            </a:r>
            <a:endParaRPr/>
          </a:p>
        </p:txBody>
      </p:sp>
      <p:sp>
        <p:nvSpPr>
          <p:cNvPr id="284" name="Google Shape;284;p14"/>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800"/>
              <a:t>“The application of a systematic, disciplined, quantifiable approach to the development, operation and maintenance of software” IEEE standard 610.12-1990. </a:t>
            </a:r>
            <a:endParaRPr sz="1800"/>
          </a:p>
          <a:p>
            <a:pPr indent="0" lvl="0" marL="0" rtl="0" algn="l">
              <a:spcBef>
                <a:spcPts val="1600"/>
              </a:spcBef>
              <a:spcAft>
                <a:spcPts val="1600"/>
              </a:spcAft>
              <a:buNone/>
            </a:pPr>
            <a:r>
              <a:rPr lang="en-GB" sz="1800"/>
              <a:t>Software Engineering focuses on: » the practicalities of developing and delivering useful software » professional software development in teams » producing software products</a:t>
            </a:r>
            <a:endParaRPr sz="1800"/>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0" name="Shape 400"/>
        <p:cNvGrpSpPr/>
        <p:nvPr/>
      </p:nvGrpSpPr>
      <p:grpSpPr>
        <a:xfrm>
          <a:off x="0" y="0"/>
          <a:ext cx="0" cy="0"/>
          <a:chOff x="0" y="0"/>
          <a:chExt cx="0" cy="0"/>
        </a:xfrm>
      </p:grpSpPr>
      <p:sp>
        <p:nvSpPr>
          <p:cNvPr id="401" name="Google Shape;401;p32"/>
          <p:cNvSpPr txBox="1"/>
          <p:nvPr>
            <p:ph type="title"/>
          </p:nvPr>
        </p:nvSpPr>
        <p:spPr>
          <a:xfrm>
            <a:off x="327400" y="304600"/>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Waterfall v Iterative (Agile)</a:t>
            </a:r>
            <a:endParaRPr/>
          </a:p>
        </p:txBody>
      </p:sp>
      <p:sp>
        <p:nvSpPr>
          <p:cNvPr id="402" name="Google Shape;402;p32"/>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403" name="Google Shape;403;p32"/>
          <p:cNvPicPr preferRelativeResize="0"/>
          <p:nvPr/>
        </p:nvPicPr>
        <p:blipFill>
          <a:blip r:embed="rId3">
            <a:alphaModFix/>
          </a:blip>
          <a:stretch>
            <a:fillRect/>
          </a:stretch>
        </p:blipFill>
        <p:spPr>
          <a:xfrm>
            <a:off x="0" y="1303904"/>
            <a:ext cx="9143999" cy="3839592"/>
          </a:xfrm>
          <a:prstGeom prst="rect">
            <a:avLst/>
          </a:prstGeom>
          <a:noFill/>
          <a:ln>
            <a:noFill/>
          </a:ln>
        </p:spPr>
      </p:pic>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7" name="Shape 407"/>
        <p:cNvGrpSpPr/>
        <p:nvPr/>
      </p:nvGrpSpPr>
      <p:grpSpPr>
        <a:xfrm>
          <a:off x="0" y="0"/>
          <a:ext cx="0" cy="0"/>
          <a:chOff x="0" y="0"/>
          <a:chExt cx="0" cy="0"/>
        </a:xfrm>
      </p:grpSpPr>
      <p:sp>
        <p:nvSpPr>
          <p:cNvPr id="408" name="Google Shape;408;p33"/>
          <p:cNvSpPr txBox="1"/>
          <p:nvPr>
            <p:ph type="ctrTitle"/>
          </p:nvPr>
        </p:nvSpPr>
        <p:spPr>
          <a:xfrm>
            <a:off x="824000" y="1613813"/>
            <a:ext cx="4255500" cy="1872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a:t>Stages of Software Development Process</a:t>
            </a:r>
            <a:endParaRPr/>
          </a:p>
        </p:txBody>
      </p:sp>
      <p:sp>
        <p:nvSpPr>
          <p:cNvPr id="409" name="Google Shape;409;p33"/>
          <p:cNvSpPr txBox="1"/>
          <p:nvPr>
            <p:ph idx="1" type="subTitle"/>
          </p:nvPr>
        </p:nvSpPr>
        <p:spPr>
          <a:xfrm>
            <a:off x="824000" y="3596300"/>
            <a:ext cx="4255500" cy="695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3" name="Shape 413"/>
        <p:cNvGrpSpPr/>
        <p:nvPr/>
      </p:nvGrpSpPr>
      <p:grpSpPr>
        <a:xfrm>
          <a:off x="0" y="0"/>
          <a:ext cx="0" cy="0"/>
          <a:chOff x="0" y="0"/>
          <a:chExt cx="0" cy="0"/>
        </a:xfrm>
      </p:grpSpPr>
      <p:sp>
        <p:nvSpPr>
          <p:cNvPr id="414" name="Google Shape;414;p34"/>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Software Development Process</a:t>
            </a:r>
            <a:endParaRPr/>
          </a:p>
        </p:txBody>
      </p:sp>
      <p:sp>
        <p:nvSpPr>
          <p:cNvPr id="415" name="Google Shape;415;p34"/>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416" name="Google Shape;416;p34"/>
          <p:cNvPicPr preferRelativeResize="0"/>
          <p:nvPr/>
        </p:nvPicPr>
        <p:blipFill>
          <a:blip r:embed="rId3">
            <a:alphaModFix/>
          </a:blip>
          <a:stretch>
            <a:fillRect/>
          </a:stretch>
        </p:blipFill>
        <p:spPr>
          <a:xfrm>
            <a:off x="418375" y="1847925"/>
            <a:ext cx="8424350" cy="314862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0" name="Shape 420"/>
        <p:cNvGrpSpPr/>
        <p:nvPr/>
      </p:nvGrpSpPr>
      <p:grpSpPr>
        <a:xfrm>
          <a:off x="0" y="0"/>
          <a:ext cx="0" cy="0"/>
          <a:chOff x="0" y="0"/>
          <a:chExt cx="0" cy="0"/>
        </a:xfrm>
      </p:grpSpPr>
      <p:sp>
        <p:nvSpPr>
          <p:cNvPr id="421" name="Google Shape;421;p3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406400" lvl="0" marL="457200" rtl="0" algn="l">
              <a:spcBef>
                <a:spcPts val="0"/>
              </a:spcBef>
              <a:spcAft>
                <a:spcPts val="0"/>
              </a:spcAft>
              <a:buSzPts val="2800"/>
              <a:buAutoNum type="arabicPeriod"/>
            </a:pPr>
            <a:r>
              <a:rPr lang="en-GB"/>
              <a:t>Investigate - Define the Problem</a:t>
            </a:r>
            <a:endParaRPr/>
          </a:p>
          <a:p>
            <a:pPr indent="0" lvl="0" marL="0" rtl="0" algn="l">
              <a:spcBef>
                <a:spcPts val="0"/>
              </a:spcBef>
              <a:spcAft>
                <a:spcPts val="0"/>
              </a:spcAft>
              <a:buNone/>
            </a:pPr>
            <a:r>
              <a:t/>
            </a:r>
            <a:endParaRPr/>
          </a:p>
        </p:txBody>
      </p:sp>
      <p:sp>
        <p:nvSpPr>
          <p:cNvPr id="422" name="Google Shape;422;p35"/>
          <p:cNvSpPr txBox="1"/>
          <p:nvPr>
            <p:ph idx="1" type="body"/>
          </p:nvPr>
        </p:nvSpPr>
        <p:spPr>
          <a:xfrm>
            <a:off x="1303800" y="1356375"/>
            <a:ext cx="7030500" cy="31752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2000"/>
              <a:t>Identify and fully analyse the problem</a:t>
            </a:r>
            <a:endParaRPr b="1" sz="2000"/>
          </a:p>
          <a:p>
            <a:pPr indent="0" lvl="0" marL="0" rtl="0" algn="l">
              <a:spcBef>
                <a:spcPts val="1600"/>
              </a:spcBef>
              <a:spcAft>
                <a:spcPts val="0"/>
              </a:spcAft>
              <a:buNone/>
            </a:pPr>
            <a:r>
              <a:t/>
            </a:r>
            <a:endParaRPr sz="2000"/>
          </a:p>
          <a:p>
            <a:pPr indent="0" lvl="0" marL="0" rtl="0" algn="l">
              <a:spcBef>
                <a:spcPts val="1600"/>
              </a:spcBef>
              <a:spcAft>
                <a:spcPts val="1600"/>
              </a:spcAft>
              <a:buNone/>
            </a:pPr>
            <a:r>
              <a:t/>
            </a:r>
            <a:endParaRPr/>
          </a:p>
        </p:txBody>
      </p:sp>
      <p:pic>
        <p:nvPicPr>
          <p:cNvPr id="423" name="Google Shape;423;p35"/>
          <p:cNvPicPr preferRelativeResize="0"/>
          <p:nvPr/>
        </p:nvPicPr>
        <p:blipFill>
          <a:blip r:embed="rId3">
            <a:alphaModFix/>
          </a:blip>
          <a:stretch>
            <a:fillRect/>
          </a:stretch>
        </p:blipFill>
        <p:spPr>
          <a:xfrm>
            <a:off x="1303800" y="1806129"/>
            <a:ext cx="5244700" cy="3242400"/>
          </a:xfrm>
          <a:prstGeom prst="rect">
            <a:avLst/>
          </a:prstGeom>
          <a:noFill/>
          <a:ln>
            <a:noFill/>
          </a:ln>
        </p:spPr>
      </p:pic>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7" name="Shape 427"/>
        <p:cNvGrpSpPr/>
        <p:nvPr/>
      </p:nvGrpSpPr>
      <p:grpSpPr>
        <a:xfrm>
          <a:off x="0" y="0"/>
          <a:ext cx="0" cy="0"/>
          <a:chOff x="0" y="0"/>
          <a:chExt cx="0" cy="0"/>
        </a:xfrm>
      </p:grpSpPr>
      <p:sp>
        <p:nvSpPr>
          <p:cNvPr id="428" name="Google Shape;428;p3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Investigate - Define the Problem</a:t>
            </a:r>
            <a:endParaRPr/>
          </a:p>
          <a:p>
            <a:pPr indent="0" lvl="0" marL="0" rtl="0" algn="l">
              <a:spcBef>
                <a:spcPts val="0"/>
              </a:spcBef>
              <a:spcAft>
                <a:spcPts val="0"/>
              </a:spcAft>
              <a:buNone/>
            </a:pPr>
            <a:r>
              <a:t/>
            </a:r>
            <a:endParaRPr/>
          </a:p>
        </p:txBody>
      </p:sp>
      <p:sp>
        <p:nvSpPr>
          <p:cNvPr id="429" name="Google Shape;429;p36"/>
          <p:cNvSpPr txBox="1"/>
          <p:nvPr>
            <p:ph idx="1" type="body"/>
          </p:nvPr>
        </p:nvSpPr>
        <p:spPr>
          <a:xfrm>
            <a:off x="1303800" y="1383250"/>
            <a:ext cx="7030500" cy="31485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1800"/>
              <a:t>Gather information</a:t>
            </a:r>
            <a:r>
              <a:rPr lang="en-GB" sz="1800"/>
              <a:t> - </a:t>
            </a:r>
            <a:r>
              <a:rPr lang="en-GB" sz="1800"/>
              <a:t>interviews, questionnaires, observations, samples of existing documentation</a:t>
            </a:r>
            <a:endParaRPr sz="1800"/>
          </a:p>
          <a:p>
            <a:pPr indent="0" lvl="0" marL="0" rtl="0" algn="l">
              <a:spcBef>
                <a:spcPts val="1600"/>
              </a:spcBef>
              <a:spcAft>
                <a:spcPts val="0"/>
              </a:spcAft>
              <a:buNone/>
            </a:pPr>
            <a:r>
              <a:rPr b="1" lang="en-GB" sz="1800"/>
              <a:t>Requirements Specification</a:t>
            </a:r>
            <a:endParaRPr b="1" sz="1800"/>
          </a:p>
          <a:p>
            <a:pPr indent="-342900" lvl="0" marL="457200" rtl="0" algn="l">
              <a:spcBef>
                <a:spcPts val="1600"/>
              </a:spcBef>
              <a:spcAft>
                <a:spcPts val="0"/>
              </a:spcAft>
              <a:buSzPts val="1800"/>
              <a:buChar char="●"/>
            </a:pPr>
            <a:r>
              <a:rPr b="1" lang="en-GB" sz="1800"/>
              <a:t>User requirements</a:t>
            </a:r>
            <a:endParaRPr b="1" sz="1800"/>
          </a:p>
          <a:p>
            <a:pPr indent="-342900" lvl="0" marL="457200" rtl="0" algn="l">
              <a:spcBef>
                <a:spcPts val="0"/>
              </a:spcBef>
              <a:spcAft>
                <a:spcPts val="0"/>
              </a:spcAft>
              <a:buSzPts val="1800"/>
              <a:buChar char="●"/>
            </a:pPr>
            <a:r>
              <a:rPr b="1" lang="en-GB" sz="1800"/>
              <a:t>Client requirements</a:t>
            </a:r>
            <a:endParaRPr b="1" sz="1800"/>
          </a:p>
          <a:p>
            <a:pPr indent="-342900" lvl="0" marL="457200" rtl="0" algn="l">
              <a:spcBef>
                <a:spcPts val="0"/>
              </a:spcBef>
              <a:spcAft>
                <a:spcPts val="0"/>
              </a:spcAft>
              <a:buSzPts val="1800"/>
              <a:buChar char="●"/>
            </a:pPr>
            <a:r>
              <a:rPr b="1" lang="en-GB" sz="1800"/>
              <a:t>Hardware/Software requirements</a:t>
            </a:r>
            <a:endParaRPr b="1" sz="1800"/>
          </a:p>
          <a:p>
            <a:pPr indent="0" lvl="0" marL="0" rtl="0" algn="l">
              <a:spcBef>
                <a:spcPts val="1600"/>
              </a:spcBef>
              <a:spcAft>
                <a:spcPts val="0"/>
              </a:spcAft>
              <a:buNone/>
            </a:pPr>
            <a:r>
              <a:t/>
            </a:r>
            <a:endParaRPr sz="1900"/>
          </a:p>
          <a:p>
            <a:pPr indent="0" lvl="0" marL="0" rtl="0" algn="l">
              <a:spcBef>
                <a:spcPts val="1600"/>
              </a:spcBef>
              <a:spcAft>
                <a:spcPts val="0"/>
              </a:spcAft>
              <a:buNone/>
            </a:pPr>
            <a:r>
              <a:t/>
            </a:r>
            <a:endParaRPr b="1"/>
          </a:p>
          <a:p>
            <a:pPr indent="0" lvl="0" marL="0" rtl="0" algn="l">
              <a:spcBef>
                <a:spcPts val="1600"/>
              </a:spcBef>
              <a:spcAft>
                <a:spcPts val="1600"/>
              </a:spcAft>
              <a:buNone/>
            </a:pPr>
            <a:r>
              <a:t/>
            </a:r>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3" name="Shape 433"/>
        <p:cNvGrpSpPr/>
        <p:nvPr/>
      </p:nvGrpSpPr>
      <p:grpSpPr>
        <a:xfrm>
          <a:off x="0" y="0"/>
          <a:ext cx="0" cy="0"/>
          <a:chOff x="0" y="0"/>
          <a:chExt cx="0" cy="0"/>
        </a:xfrm>
      </p:grpSpPr>
      <p:sp>
        <p:nvSpPr>
          <p:cNvPr id="434" name="Google Shape;434;p37"/>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Investigate - Define the Problem</a:t>
            </a:r>
            <a:endParaRPr/>
          </a:p>
          <a:p>
            <a:pPr indent="0" lvl="0" marL="0" rtl="0" algn="l">
              <a:spcBef>
                <a:spcPts val="0"/>
              </a:spcBef>
              <a:spcAft>
                <a:spcPts val="0"/>
              </a:spcAft>
              <a:buNone/>
            </a:pPr>
            <a:r>
              <a:t/>
            </a:r>
            <a:endParaRPr/>
          </a:p>
        </p:txBody>
      </p:sp>
      <p:sp>
        <p:nvSpPr>
          <p:cNvPr id="435" name="Google Shape;435;p37"/>
          <p:cNvSpPr txBox="1"/>
          <p:nvPr>
            <p:ph idx="1" type="body"/>
          </p:nvPr>
        </p:nvSpPr>
        <p:spPr>
          <a:xfrm>
            <a:off x="1303800" y="1289225"/>
            <a:ext cx="7030500" cy="32424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700"/>
              <a:t>Carry out a </a:t>
            </a:r>
            <a:r>
              <a:rPr b="1" lang="en-GB" sz="1700"/>
              <a:t>Feasibility study </a:t>
            </a:r>
            <a:r>
              <a:rPr lang="en-GB" sz="1700"/>
              <a:t> - report written for client detailing </a:t>
            </a:r>
            <a:r>
              <a:rPr lang="en-GB" sz="1700"/>
              <a:t>whether</a:t>
            </a:r>
            <a:r>
              <a:rPr lang="en-GB" sz="1700"/>
              <a:t> a suitable solution is possible</a:t>
            </a:r>
            <a:endParaRPr sz="1700"/>
          </a:p>
          <a:p>
            <a:pPr indent="0" lvl="0" marL="0" rtl="0" algn="l">
              <a:spcBef>
                <a:spcPts val="1600"/>
              </a:spcBef>
              <a:spcAft>
                <a:spcPts val="1600"/>
              </a:spcAft>
              <a:buNone/>
            </a:pPr>
            <a:r>
              <a:rPr lang="en-GB"/>
              <a:t> </a:t>
            </a:r>
            <a:r>
              <a:rPr lang="en-GB"/>
              <a:t> </a:t>
            </a:r>
            <a:endParaRPr/>
          </a:p>
        </p:txBody>
      </p:sp>
      <p:pic>
        <p:nvPicPr>
          <p:cNvPr id="436" name="Google Shape;436;p37"/>
          <p:cNvPicPr preferRelativeResize="0"/>
          <p:nvPr/>
        </p:nvPicPr>
        <p:blipFill>
          <a:blip r:embed="rId3">
            <a:alphaModFix/>
          </a:blip>
          <a:stretch>
            <a:fillRect/>
          </a:stretch>
        </p:blipFill>
        <p:spPr>
          <a:xfrm>
            <a:off x="1303788" y="1903800"/>
            <a:ext cx="4333875" cy="3162300"/>
          </a:xfrm>
          <a:prstGeom prst="rect">
            <a:avLst/>
          </a:prstGeom>
          <a:noFill/>
          <a:ln>
            <a:noFill/>
          </a:ln>
        </p:spPr>
      </p:pic>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0" name="Shape 440"/>
        <p:cNvGrpSpPr/>
        <p:nvPr/>
      </p:nvGrpSpPr>
      <p:grpSpPr>
        <a:xfrm>
          <a:off x="0" y="0"/>
          <a:ext cx="0" cy="0"/>
          <a:chOff x="0" y="0"/>
          <a:chExt cx="0" cy="0"/>
        </a:xfrm>
      </p:grpSpPr>
      <p:sp>
        <p:nvSpPr>
          <p:cNvPr id="441" name="Google Shape;441;p38"/>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2. Plan - Understand the Problem</a:t>
            </a:r>
            <a:endParaRPr/>
          </a:p>
        </p:txBody>
      </p:sp>
      <p:sp>
        <p:nvSpPr>
          <p:cNvPr id="442" name="Google Shape;442;p38"/>
          <p:cNvSpPr txBox="1"/>
          <p:nvPr>
            <p:ph idx="1" type="body"/>
          </p:nvPr>
        </p:nvSpPr>
        <p:spPr>
          <a:xfrm>
            <a:off x="1303800" y="1342950"/>
            <a:ext cx="7030500" cy="31887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000"/>
              <a:t>A plan is necessary to ensure that everyone knows </a:t>
            </a:r>
            <a:r>
              <a:rPr b="1" lang="en-GB" sz="2000"/>
              <a:t>what</a:t>
            </a:r>
            <a:r>
              <a:rPr lang="en-GB" sz="2000"/>
              <a:t> must happen, </a:t>
            </a:r>
            <a:r>
              <a:rPr b="1" lang="en-GB" sz="2000"/>
              <a:t>when</a:t>
            </a:r>
            <a:r>
              <a:rPr lang="en-GB" sz="2000"/>
              <a:t> and by </a:t>
            </a:r>
            <a:r>
              <a:rPr b="1" lang="en-GB" sz="2000"/>
              <a:t>whom.</a:t>
            </a:r>
            <a:endParaRPr b="1" sz="2000"/>
          </a:p>
          <a:p>
            <a:pPr indent="0" lvl="0" marL="0" rtl="0" algn="l">
              <a:spcBef>
                <a:spcPts val="1600"/>
              </a:spcBef>
              <a:spcAft>
                <a:spcPts val="0"/>
              </a:spcAft>
              <a:buNone/>
            </a:pPr>
            <a:r>
              <a:rPr lang="en-GB" sz="2000"/>
              <a:t>The plan should cover the various stages of the project broken into tasks.</a:t>
            </a:r>
            <a:endParaRPr sz="2000"/>
          </a:p>
          <a:p>
            <a:pPr indent="0" lvl="0" marL="457200" rtl="0" algn="l">
              <a:spcBef>
                <a:spcPts val="1600"/>
              </a:spcBef>
              <a:spcAft>
                <a:spcPts val="1600"/>
              </a:spcAft>
              <a:buNone/>
            </a:pPr>
            <a:r>
              <a:t/>
            </a:r>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6" name="Shape 446"/>
        <p:cNvGrpSpPr/>
        <p:nvPr/>
      </p:nvGrpSpPr>
      <p:grpSpPr>
        <a:xfrm>
          <a:off x="0" y="0"/>
          <a:ext cx="0" cy="0"/>
          <a:chOff x="0" y="0"/>
          <a:chExt cx="0" cy="0"/>
        </a:xfrm>
      </p:grpSpPr>
      <p:sp>
        <p:nvSpPr>
          <p:cNvPr id="447" name="Google Shape;447;p39"/>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Plan - Understand the Problem</a:t>
            </a:r>
            <a:endParaRPr/>
          </a:p>
        </p:txBody>
      </p:sp>
      <p:sp>
        <p:nvSpPr>
          <p:cNvPr id="448" name="Google Shape;448;p39"/>
          <p:cNvSpPr txBox="1"/>
          <p:nvPr>
            <p:ph idx="1" type="body"/>
          </p:nvPr>
        </p:nvSpPr>
        <p:spPr>
          <a:xfrm>
            <a:off x="1303800" y="1396675"/>
            <a:ext cx="7030500" cy="3317100"/>
          </a:xfrm>
          <a:prstGeom prst="rect">
            <a:avLst/>
          </a:prstGeom>
        </p:spPr>
        <p:txBody>
          <a:bodyPr anchorCtr="0" anchor="t" bIns="91425" lIns="91425" spcFirstLastPara="1" rIns="91425" wrap="square" tIns="91425">
            <a:noAutofit/>
          </a:bodyPr>
          <a:lstStyle/>
          <a:p>
            <a:pPr indent="-406400" lvl="0" marL="457200" rtl="0" algn="l">
              <a:spcBef>
                <a:spcPts val="0"/>
              </a:spcBef>
              <a:spcAft>
                <a:spcPts val="0"/>
              </a:spcAft>
              <a:buSzPts val="2800"/>
              <a:buChar char="●"/>
            </a:pPr>
            <a:r>
              <a:rPr lang="en-GB" sz="2800"/>
              <a:t>Timescale</a:t>
            </a:r>
            <a:endParaRPr sz="2800"/>
          </a:p>
          <a:p>
            <a:pPr indent="-406400" lvl="0" marL="457200" rtl="0" algn="l">
              <a:spcBef>
                <a:spcPts val="0"/>
              </a:spcBef>
              <a:spcAft>
                <a:spcPts val="0"/>
              </a:spcAft>
              <a:buSzPts val="2800"/>
              <a:buChar char="●"/>
            </a:pPr>
            <a:r>
              <a:rPr lang="en-GB" sz="2800"/>
              <a:t>Dependencies</a:t>
            </a:r>
            <a:endParaRPr sz="2800"/>
          </a:p>
          <a:p>
            <a:pPr indent="-406400" lvl="0" marL="457200" rtl="0" algn="l">
              <a:spcBef>
                <a:spcPts val="0"/>
              </a:spcBef>
              <a:spcAft>
                <a:spcPts val="0"/>
              </a:spcAft>
              <a:buSzPts val="2800"/>
              <a:buChar char="●"/>
            </a:pPr>
            <a:r>
              <a:rPr lang="en-GB" sz="2800"/>
              <a:t>Hardware and Software requirements</a:t>
            </a:r>
            <a:endParaRPr sz="2800"/>
          </a:p>
          <a:p>
            <a:pPr indent="-406400" lvl="0" marL="457200" rtl="0" algn="l">
              <a:spcBef>
                <a:spcPts val="0"/>
              </a:spcBef>
              <a:spcAft>
                <a:spcPts val="0"/>
              </a:spcAft>
              <a:buSzPts val="2800"/>
              <a:buChar char="●"/>
            </a:pPr>
            <a:r>
              <a:rPr lang="en-GB" sz="2800"/>
              <a:t>Staffing</a:t>
            </a:r>
            <a:endParaRPr sz="2800"/>
          </a:p>
          <a:p>
            <a:pPr indent="0" lvl="0" marL="457200" rtl="0" algn="l">
              <a:spcBef>
                <a:spcPts val="1600"/>
              </a:spcBef>
              <a:spcAft>
                <a:spcPts val="1600"/>
              </a:spcAft>
              <a:buNone/>
            </a:pPr>
            <a:r>
              <a:t/>
            </a:r>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2" name="Shape 452"/>
        <p:cNvGrpSpPr/>
        <p:nvPr/>
      </p:nvGrpSpPr>
      <p:grpSpPr>
        <a:xfrm>
          <a:off x="0" y="0"/>
          <a:ext cx="0" cy="0"/>
          <a:chOff x="0" y="0"/>
          <a:chExt cx="0" cy="0"/>
        </a:xfrm>
      </p:grpSpPr>
      <p:sp>
        <p:nvSpPr>
          <p:cNvPr id="453" name="Google Shape;453;p40"/>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3. Design - Create a representation, decide on tools</a:t>
            </a:r>
            <a:endParaRPr/>
          </a:p>
        </p:txBody>
      </p:sp>
      <p:sp>
        <p:nvSpPr>
          <p:cNvPr id="454" name="Google Shape;454;p40"/>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455" name="Google Shape;455;p40"/>
          <p:cNvPicPr preferRelativeResize="0"/>
          <p:nvPr/>
        </p:nvPicPr>
        <p:blipFill>
          <a:blip r:embed="rId3">
            <a:alphaModFix/>
          </a:blip>
          <a:stretch>
            <a:fillRect/>
          </a:stretch>
        </p:blipFill>
        <p:spPr>
          <a:xfrm>
            <a:off x="1812487" y="1767075"/>
            <a:ext cx="5519024" cy="2987551"/>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9" name="Shape 459"/>
        <p:cNvGrpSpPr/>
        <p:nvPr/>
      </p:nvGrpSpPr>
      <p:grpSpPr>
        <a:xfrm>
          <a:off x="0" y="0"/>
          <a:ext cx="0" cy="0"/>
          <a:chOff x="0" y="0"/>
          <a:chExt cx="0" cy="0"/>
        </a:xfrm>
      </p:grpSpPr>
      <p:sp>
        <p:nvSpPr>
          <p:cNvPr id="460" name="Google Shape;460;p41"/>
          <p:cNvSpPr txBox="1"/>
          <p:nvPr>
            <p:ph type="title"/>
          </p:nvPr>
        </p:nvSpPr>
        <p:spPr>
          <a:xfrm>
            <a:off x="672600" y="222550"/>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Approaches to design</a:t>
            </a:r>
            <a:endParaRPr/>
          </a:p>
        </p:txBody>
      </p:sp>
      <p:sp>
        <p:nvSpPr>
          <p:cNvPr id="461" name="Google Shape;461;p41"/>
          <p:cNvSpPr txBox="1"/>
          <p:nvPr>
            <p:ph idx="1" type="body"/>
          </p:nvPr>
        </p:nvSpPr>
        <p:spPr>
          <a:xfrm>
            <a:off x="672600" y="929100"/>
            <a:ext cx="3033900" cy="382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1900" u="sng">
                <a:solidFill>
                  <a:srgbClr val="000000"/>
                </a:solidFill>
              </a:rPr>
              <a:t>Top Down Design</a:t>
            </a:r>
            <a:endParaRPr b="1" sz="1900" u="sng">
              <a:solidFill>
                <a:srgbClr val="000000"/>
              </a:solidFill>
            </a:endParaRPr>
          </a:p>
          <a:p>
            <a:pPr indent="0" lvl="0" marL="0" rtl="0" algn="l">
              <a:spcBef>
                <a:spcPts val="1600"/>
              </a:spcBef>
              <a:spcAft>
                <a:spcPts val="0"/>
              </a:spcAft>
              <a:buNone/>
            </a:pPr>
            <a:r>
              <a:rPr lang="en-GB" sz="1900"/>
              <a:t>This approach starts with the main system at the top and </a:t>
            </a:r>
            <a:r>
              <a:rPr lang="en-GB" sz="1900"/>
              <a:t>breaks it down into smaller units in a hierarchical fashion.</a:t>
            </a:r>
            <a:endParaRPr sz="1900"/>
          </a:p>
          <a:p>
            <a:pPr indent="0" lvl="0" marL="0" rtl="0" algn="l">
              <a:spcBef>
                <a:spcPts val="1600"/>
              </a:spcBef>
              <a:spcAft>
                <a:spcPts val="1600"/>
              </a:spcAft>
              <a:buNone/>
            </a:pPr>
            <a:r>
              <a:rPr lang="en-GB" sz="1900"/>
              <a:t>Each unit is further broken down into smaller units.</a:t>
            </a:r>
            <a:endParaRPr sz="1900"/>
          </a:p>
        </p:txBody>
      </p:sp>
      <p:pic>
        <p:nvPicPr>
          <p:cNvPr id="462" name="Google Shape;462;p41"/>
          <p:cNvPicPr preferRelativeResize="0"/>
          <p:nvPr/>
        </p:nvPicPr>
        <p:blipFill>
          <a:blip r:embed="rId3">
            <a:alphaModFix/>
          </a:blip>
          <a:stretch>
            <a:fillRect/>
          </a:stretch>
        </p:blipFill>
        <p:spPr>
          <a:xfrm>
            <a:off x="4396075" y="863925"/>
            <a:ext cx="4597650" cy="3138075"/>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88" name="Shape 288"/>
        <p:cNvGrpSpPr/>
        <p:nvPr/>
      </p:nvGrpSpPr>
      <p:grpSpPr>
        <a:xfrm>
          <a:off x="0" y="0"/>
          <a:ext cx="0" cy="0"/>
          <a:chOff x="0" y="0"/>
          <a:chExt cx="0" cy="0"/>
        </a:xfrm>
      </p:grpSpPr>
      <p:sp>
        <p:nvSpPr>
          <p:cNvPr id="289" name="Google Shape;289;p15"/>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LCCS Specification</a:t>
            </a:r>
            <a:endParaRPr/>
          </a:p>
        </p:txBody>
      </p:sp>
      <p:sp>
        <p:nvSpPr>
          <p:cNvPr id="290" name="Google Shape;290;p15"/>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400"/>
              <a:t>1.19	Identify features of both staged and iterative design and development processes</a:t>
            </a:r>
            <a:endParaRPr sz="2400"/>
          </a:p>
          <a:p>
            <a:pPr indent="0" lvl="0" marL="0" rtl="0" algn="l">
              <a:spcBef>
                <a:spcPts val="1600"/>
              </a:spcBef>
              <a:spcAft>
                <a:spcPts val="1600"/>
              </a:spcAft>
              <a:buNone/>
            </a:pPr>
            <a:r>
              <a:rPr lang="en-GB" sz="2400"/>
              <a:t>1.23	reflect and communicate on the design and development process</a:t>
            </a:r>
            <a:endParaRPr sz="2400"/>
          </a:p>
        </p:txBody>
      </p:sp>
    </p:spTree>
  </p:cSld>
  <p:clrMapOvr>
    <a:masterClrMapping/>
  </p:clrMapOvr>
</p:sld>
</file>

<file path=ppt/slides/slide3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6" name="Shape 466"/>
        <p:cNvGrpSpPr/>
        <p:nvPr/>
      </p:nvGrpSpPr>
      <p:grpSpPr>
        <a:xfrm>
          <a:off x="0" y="0"/>
          <a:ext cx="0" cy="0"/>
          <a:chOff x="0" y="0"/>
          <a:chExt cx="0" cy="0"/>
        </a:xfrm>
      </p:grpSpPr>
      <p:sp>
        <p:nvSpPr>
          <p:cNvPr id="467" name="Google Shape;467;p42"/>
          <p:cNvSpPr txBox="1"/>
          <p:nvPr>
            <p:ph type="title"/>
          </p:nvPr>
        </p:nvSpPr>
        <p:spPr>
          <a:xfrm>
            <a:off x="672600" y="222550"/>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Approaches to design</a:t>
            </a:r>
            <a:endParaRPr/>
          </a:p>
        </p:txBody>
      </p:sp>
      <p:sp>
        <p:nvSpPr>
          <p:cNvPr id="468" name="Google Shape;468;p42"/>
          <p:cNvSpPr txBox="1"/>
          <p:nvPr>
            <p:ph idx="1" type="body"/>
          </p:nvPr>
        </p:nvSpPr>
        <p:spPr>
          <a:xfrm>
            <a:off x="672600" y="929100"/>
            <a:ext cx="3033900" cy="38250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GB" sz="1900" u="sng">
                <a:solidFill>
                  <a:srgbClr val="000000"/>
                </a:solidFill>
              </a:rPr>
              <a:t>Modular</a:t>
            </a:r>
            <a:r>
              <a:rPr b="1" lang="en-GB" sz="1900" u="sng">
                <a:solidFill>
                  <a:srgbClr val="000000"/>
                </a:solidFill>
              </a:rPr>
              <a:t> Design</a:t>
            </a:r>
            <a:endParaRPr b="1" sz="1900" u="sng">
              <a:solidFill>
                <a:srgbClr val="000000"/>
              </a:solidFill>
            </a:endParaRPr>
          </a:p>
          <a:p>
            <a:pPr indent="0" lvl="0" marL="0" rtl="0" algn="l">
              <a:spcBef>
                <a:spcPts val="1600"/>
              </a:spcBef>
              <a:spcAft>
                <a:spcPts val="0"/>
              </a:spcAft>
              <a:buNone/>
            </a:pPr>
            <a:r>
              <a:rPr lang="en-GB" sz="1900">
                <a:solidFill>
                  <a:srgbClr val="000000"/>
                </a:solidFill>
              </a:rPr>
              <a:t>System is divided into smaller units called modules.</a:t>
            </a:r>
            <a:endParaRPr sz="1900">
              <a:solidFill>
                <a:srgbClr val="000000"/>
              </a:solidFill>
            </a:endParaRPr>
          </a:p>
          <a:p>
            <a:pPr indent="0" lvl="0" marL="0" rtl="0" algn="l">
              <a:spcBef>
                <a:spcPts val="1600"/>
              </a:spcBef>
              <a:spcAft>
                <a:spcPts val="0"/>
              </a:spcAft>
              <a:buNone/>
            </a:pPr>
            <a:r>
              <a:rPr lang="en-GB" sz="1900">
                <a:solidFill>
                  <a:srgbClr val="000000"/>
                </a:solidFill>
              </a:rPr>
              <a:t>Each module must represent a single self contained task or function that can be created independently of the other.</a:t>
            </a:r>
            <a:endParaRPr sz="1900">
              <a:solidFill>
                <a:srgbClr val="000000"/>
              </a:solidFill>
            </a:endParaRPr>
          </a:p>
          <a:p>
            <a:pPr indent="0" lvl="0" marL="0" rtl="0" algn="l">
              <a:spcBef>
                <a:spcPts val="1600"/>
              </a:spcBef>
              <a:spcAft>
                <a:spcPts val="1600"/>
              </a:spcAft>
              <a:buNone/>
            </a:pPr>
            <a:r>
              <a:t/>
            </a:r>
            <a:endParaRPr sz="1900"/>
          </a:p>
        </p:txBody>
      </p:sp>
      <p:pic>
        <p:nvPicPr>
          <p:cNvPr id="469" name="Google Shape;469;p42"/>
          <p:cNvPicPr preferRelativeResize="0"/>
          <p:nvPr/>
        </p:nvPicPr>
        <p:blipFill>
          <a:blip r:embed="rId3">
            <a:alphaModFix/>
          </a:blip>
          <a:stretch>
            <a:fillRect/>
          </a:stretch>
        </p:blipFill>
        <p:spPr>
          <a:xfrm>
            <a:off x="4046925" y="1065375"/>
            <a:ext cx="4903163" cy="3379850"/>
          </a:xfrm>
          <a:prstGeom prst="rect">
            <a:avLst/>
          </a:prstGeom>
          <a:noFill/>
          <a:ln>
            <a:noFill/>
          </a:ln>
        </p:spPr>
      </p:pic>
    </p:spTree>
  </p:cSld>
  <p:clrMapOvr>
    <a:masterClrMapping/>
  </p:clrMapOvr>
</p:sld>
</file>

<file path=ppt/slides/slide3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3" name="Shape 473"/>
        <p:cNvGrpSpPr/>
        <p:nvPr/>
      </p:nvGrpSpPr>
      <p:grpSpPr>
        <a:xfrm>
          <a:off x="0" y="0"/>
          <a:ext cx="0" cy="0"/>
          <a:chOff x="0" y="0"/>
          <a:chExt cx="0" cy="0"/>
        </a:xfrm>
      </p:grpSpPr>
      <p:sp>
        <p:nvSpPr>
          <p:cNvPr id="474" name="Google Shape;474;p43"/>
          <p:cNvSpPr txBox="1"/>
          <p:nvPr>
            <p:ph type="title"/>
          </p:nvPr>
        </p:nvSpPr>
        <p:spPr>
          <a:xfrm>
            <a:off x="672600" y="222550"/>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Approaches to design</a:t>
            </a:r>
            <a:endParaRPr/>
          </a:p>
        </p:txBody>
      </p:sp>
      <p:sp>
        <p:nvSpPr>
          <p:cNvPr id="475" name="Google Shape;475;p43"/>
          <p:cNvSpPr txBox="1"/>
          <p:nvPr/>
        </p:nvSpPr>
        <p:spPr>
          <a:xfrm>
            <a:off x="672600" y="859500"/>
            <a:ext cx="7935600" cy="4833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2000" u="sng">
                <a:latin typeface="Nunito"/>
                <a:ea typeface="Nunito"/>
                <a:cs typeface="Nunito"/>
                <a:sym typeface="Nunito"/>
              </a:rPr>
              <a:t>Prototyping</a:t>
            </a:r>
            <a:endParaRPr b="1" sz="2000" u="sng">
              <a:latin typeface="Nunito"/>
              <a:ea typeface="Nunito"/>
              <a:cs typeface="Nunito"/>
              <a:sym typeface="Nunito"/>
            </a:endParaRPr>
          </a:p>
          <a:p>
            <a:pPr indent="0" lvl="0" marL="0" rtl="0" algn="l">
              <a:spcBef>
                <a:spcPts val="0"/>
              </a:spcBef>
              <a:spcAft>
                <a:spcPts val="0"/>
              </a:spcAft>
              <a:buNone/>
            </a:pPr>
            <a:r>
              <a:t/>
            </a:r>
            <a:endParaRPr b="1" sz="2000" u="sng">
              <a:latin typeface="Nunito"/>
              <a:ea typeface="Nunito"/>
              <a:cs typeface="Nunito"/>
              <a:sym typeface="Nunito"/>
            </a:endParaRPr>
          </a:p>
          <a:p>
            <a:pPr indent="0" lvl="0" marL="0" rtl="0" algn="l">
              <a:spcBef>
                <a:spcPts val="0"/>
              </a:spcBef>
              <a:spcAft>
                <a:spcPts val="0"/>
              </a:spcAft>
              <a:buNone/>
            </a:pPr>
            <a:r>
              <a:rPr lang="en-GB" sz="2000">
                <a:latin typeface="Nunito"/>
                <a:ea typeface="Nunito"/>
                <a:cs typeface="Nunito"/>
                <a:sym typeface="Nunito"/>
              </a:rPr>
              <a:t>A prototype is an early model of a product built to test a concept in advance and to get feedback from users.</a:t>
            </a:r>
            <a:endParaRPr sz="2000">
              <a:latin typeface="Nunito"/>
              <a:ea typeface="Nunito"/>
              <a:cs typeface="Nunito"/>
              <a:sym typeface="Nunito"/>
            </a:endParaRPr>
          </a:p>
          <a:p>
            <a:pPr indent="0" lvl="0" marL="0" rtl="0" algn="l">
              <a:spcBef>
                <a:spcPts val="0"/>
              </a:spcBef>
              <a:spcAft>
                <a:spcPts val="0"/>
              </a:spcAft>
              <a:buNone/>
            </a:pPr>
            <a:r>
              <a:t/>
            </a:r>
            <a:endParaRPr sz="2000">
              <a:latin typeface="Nunito"/>
              <a:ea typeface="Nunito"/>
              <a:cs typeface="Nunito"/>
              <a:sym typeface="Nunito"/>
            </a:endParaRPr>
          </a:p>
          <a:p>
            <a:pPr indent="0" lvl="0" marL="0" rtl="0" algn="l">
              <a:spcBef>
                <a:spcPts val="0"/>
              </a:spcBef>
              <a:spcAft>
                <a:spcPts val="0"/>
              </a:spcAft>
              <a:buNone/>
            </a:pPr>
            <a:r>
              <a:rPr lang="en-GB" sz="2000">
                <a:latin typeface="Nunito"/>
                <a:ea typeface="Nunito"/>
                <a:cs typeface="Nunito"/>
                <a:sym typeface="Nunito"/>
              </a:rPr>
              <a:t>Typically features only a few key aspects of the whole system.</a:t>
            </a:r>
            <a:endParaRPr sz="2000">
              <a:latin typeface="Nunito"/>
              <a:ea typeface="Nunito"/>
              <a:cs typeface="Nunito"/>
              <a:sym typeface="Nunito"/>
            </a:endParaRPr>
          </a:p>
          <a:p>
            <a:pPr indent="0" lvl="0" marL="0" rtl="0" algn="l">
              <a:spcBef>
                <a:spcPts val="0"/>
              </a:spcBef>
              <a:spcAft>
                <a:spcPts val="0"/>
              </a:spcAft>
              <a:buNone/>
            </a:pPr>
            <a:r>
              <a:t/>
            </a:r>
            <a:endParaRPr sz="2000">
              <a:latin typeface="Nunito"/>
              <a:ea typeface="Nunito"/>
              <a:cs typeface="Nunito"/>
              <a:sym typeface="Nunito"/>
            </a:endParaRPr>
          </a:p>
          <a:p>
            <a:pPr indent="0" lvl="0" marL="0" rtl="0" algn="l">
              <a:spcBef>
                <a:spcPts val="0"/>
              </a:spcBef>
              <a:spcAft>
                <a:spcPts val="0"/>
              </a:spcAft>
              <a:buNone/>
            </a:pPr>
            <a:r>
              <a:rPr lang="en-GB" sz="2000">
                <a:latin typeface="Nunito"/>
                <a:ea typeface="Nunito"/>
                <a:cs typeface="Nunito"/>
                <a:sym typeface="Nunito"/>
              </a:rPr>
              <a:t>Enables users to give feedback at an early stage - additional user requirements can be identified and problems recognised early on.</a:t>
            </a:r>
            <a:endParaRPr sz="2000">
              <a:latin typeface="Nunito"/>
              <a:ea typeface="Nunito"/>
              <a:cs typeface="Nunito"/>
              <a:sym typeface="Nunito"/>
            </a:endParaRPr>
          </a:p>
          <a:p>
            <a:pPr indent="0" lvl="0" marL="0" rtl="0" algn="l">
              <a:spcBef>
                <a:spcPts val="0"/>
              </a:spcBef>
              <a:spcAft>
                <a:spcPts val="0"/>
              </a:spcAft>
              <a:buNone/>
            </a:pPr>
            <a:r>
              <a:t/>
            </a:r>
            <a:endParaRPr sz="2000">
              <a:latin typeface="Nunito"/>
              <a:ea typeface="Nunito"/>
              <a:cs typeface="Nunito"/>
              <a:sym typeface="Nunito"/>
            </a:endParaRPr>
          </a:p>
          <a:p>
            <a:pPr indent="0" lvl="0" marL="0" rtl="0" algn="l">
              <a:spcBef>
                <a:spcPts val="0"/>
              </a:spcBef>
              <a:spcAft>
                <a:spcPts val="0"/>
              </a:spcAft>
              <a:buNone/>
            </a:pPr>
            <a:r>
              <a:rPr lang="en-GB" sz="2000">
                <a:latin typeface="Nunito"/>
                <a:ea typeface="Nunito"/>
                <a:cs typeface="Nunito"/>
                <a:sym typeface="Nunito"/>
              </a:rPr>
              <a:t>Often used in Engineering, Software Design.</a:t>
            </a:r>
            <a:endParaRPr sz="2000">
              <a:latin typeface="Nunito"/>
              <a:ea typeface="Nunito"/>
              <a:cs typeface="Nunito"/>
              <a:sym typeface="Nunito"/>
            </a:endParaRPr>
          </a:p>
          <a:p>
            <a:pPr indent="0" lvl="0" marL="0" rtl="0" algn="l">
              <a:spcBef>
                <a:spcPts val="0"/>
              </a:spcBef>
              <a:spcAft>
                <a:spcPts val="0"/>
              </a:spcAft>
              <a:buNone/>
            </a:pPr>
            <a:r>
              <a:t/>
            </a:r>
            <a:endParaRPr sz="2000">
              <a:latin typeface="Nunito"/>
              <a:ea typeface="Nunito"/>
              <a:cs typeface="Nunito"/>
              <a:sym typeface="Nunito"/>
            </a:endParaRPr>
          </a:p>
          <a:p>
            <a:pPr indent="0" lvl="0" marL="0" rtl="0" algn="l">
              <a:spcBef>
                <a:spcPts val="0"/>
              </a:spcBef>
              <a:spcAft>
                <a:spcPts val="0"/>
              </a:spcAft>
              <a:buNone/>
            </a:pPr>
            <a:r>
              <a:rPr lang="en-GB" sz="2000">
                <a:latin typeface="Nunito"/>
                <a:ea typeface="Nunito"/>
                <a:cs typeface="Nunito"/>
                <a:sym typeface="Nunito"/>
              </a:rPr>
              <a:t>Most valuable when designing user interfaces.</a:t>
            </a:r>
            <a:endParaRPr sz="2000">
              <a:latin typeface="Nunito"/>
              <a:ea typeface="Nunito"/>
              <a:cs typeface="Nunito"/>
              <a:sym typeface="Nunito"/>
            </a:endParaRPr>
          </a:p>
          <a:p>
            <a:pPr indent="0" lvl="0" marL="0" rtl="0" algn="l">
              <a:spcBef>
                <a:spcPts val="0"/>
              </a:spcBef>
              <a:spcAft>
                <a:spcPts val="0"/>
              </a:spcAft>
              <a:buNone/>
            </a:pPr>
            <a:r>
              <a:t/>
            </a:r>
            <a:endParaRPr b="1" u="sng">
              <a:latin typeface="Nunito"/>
              <a:ea typeface="Nunito"/>
              <a:cs typeface="Nunito"/>
              <a:sym typeface="Nunito"/>
            </a:endParaRPr>
          </a:p>
          <a:p>
            <a:pPr indent="0" lvl="0" marL="0" rtl="0" algn="l">
              <a:spcBef>
                <a:spcPts val="0"/>
              </a:spcBef>
              <a:spcAft>
                <a:spcPts val="0"/>
              </a:spcAft>
              <a:buNone/>
            </a:pPr>
            <a:r>
              <a:t/>
            </a:r>
            <a:endParaRPr b="1" u="sng">
              <a:latin typeface="Nunito"/>
              <a:ea typeface="Nunito"/>
              <a:cs typeface="Nunito"/>
              <a:sym typeface="Nunito"/>
            </a:endParaRPr>
          </a:p>
          <a:p>
            <a:pPr indent="0" lvl="0" marL="0" rtl="0" algn="l">
              <a:spcBef>
                <a:spcPts val="0"/>
              </a:spcBef>
              <a:spcAft>
                <a:spcPts val="0"/>
              </a:spcAft>
              <a:buNone/>
            </a:pPr>
            <a:r>
              <a:t/>
            </a:r>
            <a:endParaRPr b="1" u="sng">
              <a:latin typeface="Nunito"/>
              <a:ea typeface="Nunito"/>
              <a:cs typeface="Nunito"/>
              <a:sym typeface="Nunito"/>
            </a:endParaRPr>
          </a:p>
        </p:txBody>
      </p:sp>
    </p:spTree>
  </p:cSld>
  <p:clrMapOvr>
    <a:masterClrMapping/>
  </p:clrMapOvr>
</p:sld>
</file>

<file path=ppt/slides/slide3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9" name="Shape 479"/>
        <p:cNvGrpSpPr/>
        <p:nvPr/>
      </p:nvGrpSpPr>
      <p:grpSpPr>
        <a:xfrm>
          <a:off x="0" y="0"/>
          <a:ext cx="0" cy="0"/>
          <a:chOff x="0" y="0"/>
          <a:chExt cx="0" cy="0"/>
        </a:xfrm>
      </p:grpSpPr>
      <p:sp>
        <p:nvSpPr>
          <p:cNvPr id="480" name="Google Shape;480;p44"/>
          <p:cNvSpPr txBox="1"/>
          <p:nvPr>
            <p:ph type="title"/>
          </p:nvPr>
        </p:nvSpPr>
        <p:spPr>
          <a:xfrm>
            <a:off x="672600" y="222550"/>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Approaches to design</a:t>
            </a:r>
            <a:endParaRPr/>
          </a:p>
        </p:txBody>
      </p:sp>
      <p:sp>
        <p:nvSpPr>
          <p:cNvPr id="481" name="Google Shape;481;p44"/>
          <p:cNvSpPr txBox="1"/>
          <p:nvPr/>
        </p:nvSpPr>
        <p:spPr>
          <a:xfrm>
            <a:off x="672600" y="859500"/>
            <a:ext cx="7935600" cy="3740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2700" u="sng">
                <a:latin typeface="Nunito"/>
                <a:ea typeface="Nunito"/>
                <a:cs typeface="Nunito"/>
                <a:sym typeface="Nunito"/>
              </a:rPr>
              <a:t>Flowcharts</a:t>
            </a:r>
            <a:endParaRPr b="1" sz="2700" u="sng">
              <a:latin typeface="Nunito"/>
              <a:ea typeface="Nunito"/>
              <a:cs typeface="Nunito"/>
              <a:sym typeface="Nunito"/>
            </a:endParaRPr>
          </a:p>
          <a:p>
            <a:pPr indent="0" lvl="0" marL="0" rtl="0" algn="l">
              <a:spcBef>
                <a:spcPts val="0"/>
              </a:spcBef>
              <a:spcAft>
                <a:spcPts val="0"/>
              </a:spcAft>
              <a:buNone/>
            </a:pPr>
            <a:r>
              <a:t/>
            </a:r>
            <a:endParaRPr b="1" sz="2700" u="sng">
              <a:latin typeface="Nunito"/>
              <a:ea typeface="Nunito"/>
              <a:cs typeface="Nunito"/>
              <a:sym typeface="Nunito"/>
            </a:endParaRPr>
          </a:p>
          <a:p>
            <a:pPr indent="0" lvl="0" marL="0" rtl="0" algn="l">
              <a:spcBef>
                <a:spcPts val="0"/>
              </a:spcBef>
              <a:spcAft>
                <a:spcPts val="0"/>
              </a:spcAft>
              <a:buNone/>
            </a:pPr>
            <a:r>
              <a:rPr lang="en-GB" sz="2700">
                <a:latin typeface="Nunito"/>
                <a:ea typeface="Nunito"/>
                <a:cs typeface="Nunito"/>
                <a:sym typeface="Nunito"/>
              </a:rPr>
              <a:t>Represents the flow of operation of the system.</a:t>
            </a:r>
            <a:endParaRPr sz="2700">
              <a:latin typeface="Nunito"/>
              <a:ea typeface="Nunito"/>
              <a:cs typeface="Nunito"/>
              <a:sym typeface="Nunito"/>
            </a:endParaRPr>
          </a:p>
          <a:p>
            <a:pPr indent="0" lvl="0" marL="0" rtl="0" algn="l">
              <a:spcBef>
                <a:spcPts val="0"/>
              </a:spcBef>
              <a:spcAft>
                <a:spcPts val="0"/>
              </a:spcAft>
              <a:buNone/>
            </a:pPr>
            <a:r>
              <a:t/>
            </a:r>
            <a:endParaRPr sz="2700">
              <a:latin typeface="Nunito"/>
              <a:ea typeface="Nunito"/>
              <a:cs typeface="Nunito"/>
              <a:sym typeface="Nunito"/>
            </a:endParaRPr>
          </a:p>
          <a:p>
            <a:pPr indent="0" lvl="0" marL="0" rtl="0" algn="l">
              <a:spcBef>
                <a:spcPts val="0"/>
              </a:spcBef>
              <a:spcAft>
                <a:spcPts val="0"/>
              </a:spcAft>
              <a:buNone/>
            </a:pPr>
            <a:r>
              <a:rPr lang="en-GB" sz="2700">
                <a:latin typeface="Nunito"/>
                <a:ea typeface="Nunito"/>
                <a:cs typeface="Nunito"/>
                <a:sym typeface="Nunito"/>
              </a:rPr>
              <a:t>Clear graphical way of communicating</a:t>
            </a:r>
            <a:endParaRPr sz="2700">
              <a:latin typeface="Nunito"/>
              <a:ea typeface="Nunito"/>
              <a:cs typeface="Nunito"/>
              <a:sym typeface="Nunito"/>
            </a:endParaRPr>
          </a:p>
          <a:p>
            <a:pPr indent="0" lvl="0" marL="0" rtl="0" algn="l">
              <a:spcBef>
                <a:spcPts val="0"/>
              </a:spcBef>
              <a:spcAft>
                <a:spcPts val="0"/>
              </a:spcAft>
              <a:buNone/>
            </a:pPr>
            <a:r>
              <a:t/>
            </a:r>
            <a:endParaRPr sz="2700">
              <a:latin typeface="Nunito"/>
              <a:ea typeface="Nunito"/>
              <a:cs typeface="Nunito"/>
              <a:sym typeface="Nunito"/>
            </a:endParaRPr>
          </a:p>
          <a:p>
            <a:pPr indent="0" lvl="0" marL="0" rtl="0" algn="l">
              <a:spcBef>
                <a:spcPts val="0"/>
              </a:spcBef>
              <a:spcAft>
                <a:spcPts val="0"/>
              </a:spcAft>
              <a:buNone/>
            </a:pPr>
            <a:r>
              <a:rPr lang="en-GB" sz="2700">
                <a:latin typeface="Nunito"/>
                <a:ea typeface="Nunito"/>
                <a:cs typeface="Nunito"/>
                <a:sym typeface="Nunito"/>
              </a:rPr>
              <a:t>Difficult when complex logic is involved.</a:t>
            </a:r>
            <a:endParaRPr sz="2700">
              <a:latin typeface="Nunito"/>
              <a:ea typeface="Nunito"/>
              <a:cs typeface="Nunito"/>
              <a:sym typeface="Nunito"/>
            </a:endParaRPr>
          </a:p>
          <a:p>
            <a:pPr indent="0" lvl="0" marL="0" rtl="0" algn="l">
              <a:spcBef>
                <a:spcPts val="0"/>
              </a:spcBef>
              <a:spcAft>
                <a:spcPts val="0"/>
              </a:spcAft>
              <a:buNone/>
            </a:pPr>
            <a:r>
              <a:t/>
            </a:r>
            <a:endParaRPr b="1" u="sng">
              <a:latin typeface="Nunito"/>
              <a:ea typeface="Nunito"/>
              <a:cs typeface="Nunito"/>
              <a:sym typeface="Nunito"/>
            </a:endParaRPr>
          </a:p>
          <a:p>
            <a:pPr indent="0" lvl="0" marL="0" rtl="0" algn="l">
              <a:spcBef>
                <a:spcPts val="0"/>
              </a:spcBef>
              <a:spcAft>
                <a:spcPts val="0"/>
              </a:spcAft>
              <a:buNone/>
            </a:pPr>
            <a:r>
              <a:t/>
            </a:r>
            <a:endParaRPr b="1" u="sng">
              <a:latin typeface="Nunito"/>
              <a:ea typeface="Nunito"/>
              <a:cs typeface="Nunito"/>
              <a:sym typeface="Nunito"/>
            </a:endParaRPr>
          </a:p>
          <a:p>
            <a:pPr indent="0" lvl="0" marL="0" rtl="0" algn="l">
              <a:spcBef>
                <a:spcPts val="0"/>
              </a:spcBef>
              <a:spcAft>
                <a:spcPts val="0"/>
              </a:spcAft>
              <a:buNone/>
            </a:pPr>
            <a:r>
              <a:t/>
            </a:r>
            <a:endParaRPr b="1" u="sng">
              <a:latin typeface="Nunito"/>
              <a:ea typeface="Nunito"/>
              <a:cs typeface="Nunito"/>
              <a:sym typeface="Nunito"/>
            </a:endParaRPr>
          </a:p>
        </p:txBody>
      </p:sp>
    </p:spTree>
  </p:cSld>
  <p:clrMapOvr>
    <a:masterClrMapping/>
  </p:clrMapOvr>
</p:sld>
</file>

<file path=ppt/slides/slide3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5" name="Shape 485"/>
        <p:cNvGrpSpPr/>
        <p:nvPr/>
      </p:nvGrpSpPr>
      <p:grpSpPr>
        <a:xfrm>
          <a:off x="0" y="0"/>
          <a:ext cx="0" cy="0"/>
          <a:chOff x="0" y="0"/>
          <a:chExt cx="0" cy="0"/>
        </a:xfrm>
      </p:grpSpPr>
      <p:sp>
        <p:nvSpPr>
          <p:cNvPr id="486" name="Google Shape;486;p45"/>
          <p:cNvSpPr txBox="1"/>
          <p:nvPr>
            <p:ph type="title"/>
          </p:nvPr>
        </p:nvSpPr>
        <p:spPr>
          <a:xfrm>
            <a:off x="672600" y="222550"/>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Design</a:t>
            </a:r>
            <a:endParaRPr/>
          </a:p>
        </p:txBody>
      </p:sp>
      <p:sp>
        <p:nvSpPr>
          <p:cNvPr id="487" name="Google Shape;487;p45"/>
          <p:cNvSpPr txBox="1"/>
          <p:nvPr/>
        </p:nvSpPr>
        <p:spPr>
          <a:xfrm>
            <a:off x="672600" y="859500"/>
            <a:ext cx="7935600" cy="40944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2200" u="sng">
                <a:latin typeface="Nunito"/>
                <a:ea typeface="Nunito"/>
                <a:cs typeface="Nunito"/>
                <a:sym typeface="Nunito"/>
              </a:rPr>
              <a:t>Algorithms</a:t>
            </a:r>
            <a:endParaRPr b="1" sz="2200" u="sng">
              <a:latin typeface="Nunito"/>
              <a:ea typeface="Nunito"/>
              <a:cs typeface="Nunito"/>
              <a:sym typeface="Nunito"/>
            </a:endParaRPr>
          </a:p>
          <a:p>
            <a:pPr indent="0" lvl="0" marL="0" rtl="0" algn="l">
              <a:spcBef>
                <a:spcPts val="0"/>
              </a:spcBef>
              <a:spcAft>
                <a:spcPts val="0"/>
              </a:spcAft>
              <a:buNone/>
            </a:pPr>
            <a:r>
              <a:t/>
            </a:r>
            <a:endParaRPr b="1" sz="2200" u="sng">
              <a:latin typeface="Nunito"/>
              <a:ea typeface="Nunito"/>
              <a:cs typeface="Nunito"/>
              <a:sym typeface="Nunito"/>
            </a:endParaRPr>
          </a:p>
          <a:p>
            <a:pPr indent="0" lvl="0" marL="0" rtl="0" algn="l">
              <a:spcBef>
                <a:spcPts val="0"/>
              </a:spcBef>
              <a:spcAft>
                <a:spcPts val="0"/>
              </a:spcAft>
              <a:buNone/>
            </a:pPr>
            <a:r>
              <a:rPr lang="en-GB" sz="2200">
                <a:latin typeface="Nunito"/>
                <a:ea typeface="Nunito"/>
                <a:cs typeface="Nunito"/>
                <a:sym typeface="Nunito"/>
              </a:rPr>
              <a:t>All functionality should be described.</a:t>
            </a:r>
            <a:endParaRPr sz="2200">
              <a:latin typeface="Nunito"/>
              <a:ea typeface="Nunito"/>
              <a:cs typeface="Nunito"/>
              <a:sym typeface="Nunito"/>
            </a:endParaRPr>
          </a:p>
          <a:p>
            <a:pPr indent="0" lvl="0" marL="0" rtl="0" algn="l">
              <a:spcBef>
                <a:spcPts val="0"/>
              </a:spcBef>
              <a:spcAft>
                <a:spcPts val="0"/>
              </a:spcAft>
              <a:buNone/>
            </a:pPr>
            <a:r>
              <a:t/>
            </a:r>
            <a:endParaRPr sz="2200">
              <a:latin typeface="Nunito"/>
              <a:ea typeface="Nunito"/>
              <a:cs typeface="Nunito"/>
              <a:sym typeface="Nunito"/>
            </a:endParaRPr>
          </a:p>
          <a:p>
            <a:pPr indent="0" lvl="0" marL="0" rtl="0" algn="l">
              <a:spcBef>
                <a:spcPts val="0"/>
              </a:spcBef>
              <a:spcAft>
                <a:spcPts val="0"/>
              </a:spcAft>
              <a:buNone/>
            </a:pPr>
            <a:r>
              <a:rPr lang="en-GB" sz="2200">
                <a:latin typeface="Nunito"/>
                <a:ea typeface="Nunito"/>
                <a:cs typeface="Nunito"/>
                <a:sym typeface="Nunito"/>
              </a:rPr>
              <a:t>These can be shown using </a:t>
            </a:r>
            <a:endParaRPr sz="2200">
              <a:latin typeface="Nunito"/>
              <a:ea typeface="Nunito"/>
              <a:cs typeface="Nunito"/>
              <a:sym typeface="Nunito"/>
            </a:endParaRPr>
          </a:p>
          <a:p>
            <a:pPr indent="0" lvl="0" marL="0" rtl="0" algn="l">
              <a:spcBef>
                <a:spcPts val="0"/>
              </a:spcBef>
              <a:spcAft>
                <a:spcPts val="0"/>
              </a:spcAft>
              <a:buNone/>
            </a:pPr>
            <a:r>
              <a:t/>
            </a:r>
            <a:endParaRPr sz="2200">
              <a:latin typeface="Nunito"/>
              <a:ea typeface="Nunito"/>
              <a:cs typeface="Nunito"/>
              <a:sym typeface="Nunito"/>
            </a:endParaRPr>
          </a:p>
          <a:p>
            <a:pPr indent="0" lvl="0" marL="0" rtl="0" algn="l">
              <a:spcBef>
                <a:spcPts val="0"/>
              </a:spcBef>
              <a:spcAft>
                <a:spcPts val="0"/>
              </a:spcAft>
              <a:buNone/>
            </a:pPr>
            <a:r>
              <a:rPr lang="en-GB" sz="2200">
                <a:latin typeface="Nunito"/>
                <a:ea typeface="Nunito"/>
                <a:cs typeface="Nunito"/>
                <a:sym typeface="Nunito"/>
              </a:rPr>
              <a:t>Pseudocode</a:t>
            </a:r>
            <a:endParaRPr sz="2200">
              <a:latin typeface="Nunito"/>
              <a:ea typeface="Nunito"/>
              <a:cs typeface="Nunito"/>
              <a:sym typeface="Nunito"/>
            </a:endParaRPr>
          </a:p>
          <a:p>
            <a:pPr indent="0" lvl="0" marL="0" rtl="0" algn="l">
              <a:spcBef>
                <a:spcPts val="0"/>
              </a:spcBef>
              <a:spcAft>
                <a:spcPts val="0"/>
              </a:spcAft>
              <a:buNone/>
            </a:pPr>
            <a:r>
              <a:rPr lang="en-GB" sz="2200">
                <a:latin typeface="Nunito"/>
                <a:ea typeface="Nunito"/>
                <a:cs typeface="Nunito"/>
                <a:sym typeface="Nunito"/>
              </a:rPr>
              <a:t>Normal Language</a:t>
            </a:r>
            <a:endParaRPr sz="2200">
              <a:latin typeface="Nunito"/>
              <a:ea typeface="Nunito"/>
              <a:cs typeface="Nunito"/>
              <a:sym typeface="Nunito"/>
            </a:endParaRPr>
          </a:p>
          <a:p>
            <a:pPr indent="0" lvl="0" marL="0" rtl="0" algn="l">
              <a:spcBef>
                <a:spcPts val="0"/>
              </a:spcBef>
              <a:spcAft>
                <a:spcPts val="0"/>
              </a:spcAft>
              <a:buNone/>
            </a:pPr>
            <a:r>
              <a:rPr lang="en-GB" sz="2200">
                <a:latin typeface="Nunito"/>
                <a:ea typeface="Nunito"/>
                <a:cs typeface="Nunito"/>
                <a:sym typeface="Nunito"/>
              </a:rPr>
              <a:t>Flowcharts</a:t>
            </a:r>
            <a:endParaRPr sz="2200">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t/>
            </a:r>
            <a:endParaRPr b="1" u="sng">
              <a:latin typeface="Nunito"/>
              <a:ea typeface="Nunito"/>
              <a:cs typeface="Nunito"/>
              <a:sym typeface="Nunito"/>
            </a:endParaRPr>
          </a:p>
          <a:p>
            <a:pPr indent="0" lvl="0" marL="0" rtl="0" algn="l">
              <a:spcBef>
                <a:spcPts val="0"/>
              </a:spcBef>
              <a:spcAft>
                <a:spcPts val="0"/>
              </a:spcAft>
              <a:buNone/>
            </a:pPr>
            <a:r>
              <a:t/>
            </a:r>
            <a:endParaRPr b="1" u="sng">
              <a:latin typeface="Nunito"/>
              <a:ea typeface="Nunito"/>
              <a:cs typeface="Nunito"/>
              <a:sym typeface="Nunito"/>
            </a:endParaRPr>
          </a:p>
          <a:p>
            <a:pPr indent="0" lvl="0" marL="0" rtl="0" algn="l">
              <a:spcBef>
                <a:spcPts val="0"/>
              </a:spcBef>
              <a:spcAft>
                <a:spcPts val="0"/>
              </a:spcAft>
              <a:buNone/>
            </a:pPr>
            <a:r>
              <a:t/>
            </a:r>
            <a:endParaRPr b="1" u="sng">
              <a:latin typeface="Nunito"/>
              <a:ea typeface="Nunito"/>
              <a:cs typeface="Nunito"/>
              <a:sym typeface="Nunito"/>
            </a:endParaRPr>
          </a:p>
        </p:txBody>
      </p:sp>
    </p:spTree>
  </p:cSld>
  <p:clrMapOvr>
    <a:masterClrMapping/>
  </p:clrMapOvr>
</p:sld>
</file>

<file path=ppt/slides/slide3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1" name="Shape 491"/>
        <p:cNvGrpSpPr/>
        <p:nvPr/>
      </p:nvGrpSpPr>
      <p:grpSpPr>
        <a:xfrm>
          <a:off x="0" y="0"/>
          <a:ext cx="0" cy="0"/>
          <a:chOff x="0" y="0"/>
          <a:chExt cx="0" cy="0"/>
        </a:xfrm>
      </p:grpSpPr>
      <p:sp>
        <p:nvSpPr>
          <p:cNvPr id="492" name="Google Shape;492;p46"/>
          <p:cNvSpPr txBox="1"/>
          <p:nvPr>
            <p:ph type="title"/>
          </p:nvPr>
        </p:nvSpPr>
        <p:spPr>
          <a:xfrm>
            <a:off x="672600" y="222550"/>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Approaches to design</a:t>
            </a:r>
            <a:endParaRPr/>
          </a:p>
        </p:txBody>
      </p:sp>
      <p:sp>
        <p:nvSpPr>
          <p:cNvPr id="493" name="Google Shape;493;p46"/>
          <p:cNvSpPr txBox="1"/>
          <p:nvPr/>
        </p:nvSpPr>
        <p:spPr>
          <a:xfrm>
            <a:off x="672600" y="859500"/>
            <a:ext cx="7935600" cy="45870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GB" sz="2300" u="sng">
                <a:latin typeface="Nunito"/>
                <a:ea typeface="Nunito"/>
                <a:cs typeface="Nunito"/>
                <a:sym typeface="Nunito"/>
              </a:rPr>
              <a:t>Data and Variables</a:t>
            </a:r>
            <a:endParaRPr b="1" sz="2300" u="sng">
              <a:latin typeface="Nunito"/>
              <a:ea typeface="Nunito"/>
              <a:cs typeface="Nunito"/>
              <a:sym typeface="Nunito"/>
            </a:endParaRPr>
          </a:p>
          <a:p>
            <a:pPr indent="0" lvl="0" marL="0" rtl="0" algn="l">
              <a:spcBef>
                <a:spcPts val="0"/>
              </a:spcBef>
              <a:spcAft>
                <a:spcPts val="0"/>
              </a:spcAft>
              <a:buNone/>
            </a:pPr>
            <a:r>
              <a:t/>
            </a:r>
            <a:endParaRPr b="1" sz="2300" u="sng">
              <a:latin typeface="Nunito"/>
              <a:ea typeface="Nunito"/>
              <a:cs typeface="Nunito"/>
              <a:sym typeface="Nunito"/>
            </a:endParaRPr>
          </a:p>
          <a:p>
            <a:pPr indent="0" lvl="0" marL="0" rtl="0" algn="l">
              <a:spcBef>
                <a:spcPts val="0"/>
              </a:spcBef>
              <a:spcAft>
                <a:spcPts val="0"/>
              </a:spcAft>
              <a:buNone/>
            </a:pPr>
            <a:r>
              <a:rPr lang="en-GB" sz="2300">
                <a:latin typeface="Nunito"/>
                <a:ea typeface="Nunito"/>
                <a:cs typeface="Nunito"/>
                <a:sym typeface="Nunito"/>
              </a:rPr>
              <a:t>All data should be listed along with their datatype.</a:t>
            </a:r>
            <a:endParaRPr sz="2300">
              <a:latin typeface="Nunito"/>
              <a:ea typeface="Nunito"/>
              <a:cs typeface="Nunito"/>
              <a:sym typeface="Nunito"/>
            </a:endParaRPr>
          </a:p>
          <a:p>
            <a:pPr indent="0" lvl="0" marL="0" rtl="0" algn="l">
              <a:spcBef>
                <a:spcPts val="0"/>
              </a:spcBef>
              <a:spcAft>
                <a:spcPts val="0"/>
              </a:spcAft>
              <a:buNone/>
            </a:pPr>
            <a:r>
              <a:t/>
            </a:r>
            <a:endParaRPr sz="2300">
              <a:latin typeface="Nunito"/>
              <a:ea typeface="Nunito"/>
              <a:cs typeface="Nunito"/>
              <a:sym typeface="Nunito"/>
            </a:endParaRPr>
          </a:p>
          <a:p>
            <a:pPr indent="0" lvl="0" marL="0" rtl="0" algn="l">
              <a:spcBef>
                <a:spcPts val="0"/>
              </a:spcBef>
              <a:spcAft>
                <a:spcPts val="0"/>
              </a:spcAft>
              <a:buNone/>
            </a:pPr>
            <a:r>
              <a:rPr lang="en-GB" sz="2300">
                <a:latin typeface="Nunito"/>
                <a:ea typeface="Nunito"/>
                <a:cs typeface="Nunito"/>
                <a:sym typeface="Nunito"/>
              </a:rPr>
              <a:t>Particularly important when dealing with databases</a:t>
            </a:r>
            <a:endParaRPr sz="2300">
              <a:latin typeface="Nunito"/>
              <a:ea typeface="Nunito"/>
              <a:cs typeface="Nunito"/>
              <a:sym typeface="Nunito"/>
            </a:endParaRPr>
          </a:p>
          <a:p>
            <a:pPr indent="0" lvl="0" marL="0" rtl="0" algn="l">
              <a:spcBef>
                <a:spcPts val="0"/>
              </a:spcBef>
              <a:spcAft>
                <a:spcPts val="0"/>
              </a:spcAft>
              <a:buNone/>
            </a:pPr>
            <a:r>
              <a:t/>
            </a:r>
            <a:endParaRPr sz="2300">
              <a:latin typeface="Nunito"/>
              <a:ea typeface="Nunito"/>
              <a:cs typeface="Nunito"/>
              <a:sym typeface="Nunito"/>
            </a:endParaRPr>
          </a:p>
          <a:p>
            <a:pPr indent="0" lvl="0" marL="0" rtl="0" algn="l">
              <a:spcBef>
                <a:spcPts val="0"/>
              </a:spcBef>
              <a:spcAft>
                <a:spcPts val="0"/>
              </a:spcAft>
              <a:buNone/>
            </a:pPr>
            <a:r>
              <a:rPr lang="en-GB" sz="2300">
                <a:latin typeface="Nunito"/>
                <a:ea typeface="Nunito"/>
                <a:cs typeface="Nunito"/>
                <a:sym typeface="Nunito"/>
              </a:rPr>
              <a:t>How will data be stored and backed up</a:t>
            </a:r>
            <a:endParaRPr sz="2300">
              <a:latin typeface="Nunito"/>
              <a:ea typeface="Nunito"/>
              <a:cs typeface="Nunito"/>
              <a:sym typeface="Nunito"/>
            </a:endParaRPr>
          </a:p>
          <a:p>
            <a:pPr indent="0" lvl="0" marL="0" rtl="0" algn="l">
              <a:spcBef>
                <a:spcPts val="0"/>
              </a:spcBef>
              <a:spcAft>
                <a:spcPts val="0"/>
              </a:spcAft>
              <a:buNone/>
            </a:pPr>
            <a:r>
              <a:t/>
            </a:r>
            <a:endParaRPr sz="2300">
              <a:latin typeface="Nunito"/>
              <a:ea typeface="Nunito"/>
              <a:cs typeface="Nunito"/>
              <a:sym typeface="Nunito"/>
            </a:endParaRPr>
          </a:p>
          <a:p>
            <a:pPr indent="0" lvl="0" marL="0" rtl="0" algn="l">
              <a:spcBef>
                <a:spcPts val="0"/>
              </a:spcBef>
              <a:spcAft>
                <a:spcPts val="0"/>
              </a:spcAft>
              <a:buNone/>
            </a:pPr>
            <a:r>
              <a:rPr lang="en-GB" sz="2300">
                <a:latin typeface="Nunito"/>
                <a:ea typeface="Nunito"/>
                <a:cs typeface="Nunito"/>
                <a:sym typeface="Nunito"/>
              </a:rPr>
              <a:t>Privacy concerns regarding data</a:t>
            </a:r>
            <a:endParaRPr sz="2300">
              <a:latin typeface="Nunito"/>
              <a:ea typeface="Nunito"/>
              <a:cs typeface="Nunito"/>
              <a:sym typeface="Nunito"/>
            </a:endParaRPr>
          </a:p>
          <a:p>
            <a:pPr indent="0" lvl="0" marL="0" rtl="0" algn="l">
              <a:spcBef>
                <a:spcPts val="0"/>
              </a:spcBef>
              <a:spcAft>
                <a:spcPts val="0"/>
              </a:spcAft>
              <a:buNone/>
            </a:pPr>
            <a:r>
              <a:t/>
            </a:r>
            <a:endParaRPr sz="2300">
              <a:latin typeface="Nunito"/>
              <a:ea typeface="Nunito"/>
              <a:cs typeface="Nunito"/>
              <a:sym typeface="Nunito"/>
            </a:endParaRPr>
          </a:p>
          <a:p>
            <a:pPr indent="0" lvl="0" marL="0" rtl="0" algn="l">
              <a:spcBef>
                <a:spcPts val="0"/>
              </a:spcBef>
              <a:spcAft>
                <a:spcPts val="0"/>
              </a:spcAft>
              <a:buNone/>
            </a:pPr>
            <a:r>
              <a:t/>
            </a:r>
            <a:endParaRPr>
              <a:latin typeface="Nunito"/>
              <a:ea typeface="Nunito"/>
              <a:cs typeface="Nunito"/>
              <a:sym typeface="Nunito"/>
            </a:endParaRPr>
          </a:p>
          <a:p>
            <a:pPr indent="0" lvl="0" marL="0" rtl="0" algn="l">
              <a:spcBef>
                <a:spcPts val="0"/>
              </a:spcBef>
              <a:spcAft>
                <a:spcPts val="0"/>
              </a:spcAft>
              <a:buNone/>
            </a:pPr>
            <a:r>
              <a:t/>
            </a:r>
            <a:endParaRPr b="1" u="sng">
              <a:latin typeface="Nunito"/>
              <a:ea typeface="Nunito"/>
              <a:cs typeface="Nunito"/>
              <a:sym typeface="Nunito"/>
            </a:endParaRPr>
          </a:p>
          <a:p>
            <a:pPr indent="0" lvl="0" marL="0" rtl="0" algn="l">
              <a:spcBef>
                <a:spcPts val="0"/>
              </a:spcBef>
              <a:spcAft>
                <a:spcPts val="0"/>
              </a:spcAft>
              <a:buNone/>
            </a:pPr>
            <a:r>
              <a:t/>
            </a:r>
            <a:endParaRPr b="1" u="sng">
              <a:latin typeface="Nunito"/>
              <a:ea typeface="Nunito"/>
              <a:cs typeface="Nunito"/>
              <a:sym typeface="Nunito"/>
            </a:endParaRPr>
          </a:p>
          <a:p>
            <a:pPr indent="0" lvl="0" marL="0" rtl="0" algn="l">
              <a:spcBef>
                <a:spcPts val="0"/>
              </a:spcBef>
              <a:spcAft>
                <a:spcPts val="0"/>
              </a:spcAft>
              <a:buNone/>
            </a:pPr>
            <a:r>
              <a:t/>
            </a:r>
            <a:endParaRPr b="1" u="sng">
              <a:latin typeface="Nunito"/>
              <a:ea typeface="Nunito"/>
              <a:cs typeface="Nunito"/>
              <a:sym typeface="Nunito"/>
            </a:endParaRPr>
          </a:p>
        </p:txBody>
      </p:sp>
    </p:spTree>
  </p:cSld>
  <p:clrMapOvr>
    <a:masterClrMapping/>
  </p:clrMapOvr>
</p:sld>
</file>

<file path=ppt/slides/slide3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7" name="Shape 497"/>
        <p:cNvGrpSpPr/>
        <p:nvPr/>
      </p:nvGrpSpPr>
      <p:grpSpPr>
        <a:xfrm>
          <a:off x="0" y="0"/>
          <a:ext cx="0" cy="0"/>
          <a:chOff x="0" y="0"/>
          <a:chExt cx="0" cy="0"/>
        </a:xfrm>
      </p:grpSpPr>
      <p:sp>
        <p:nvSpPr>
          <p:cNvPr id="498" name="Google Shape;498;p47"/>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4. Create - Implement the Plan</a:t>
            </a:r>
            <a:endParaRPr/>
          </a:p>
        </p:txBody>
      </p:sp>
      <p:sp>
        <p:nvSpPr>
          <p:cNvPr id="499" name="Google Shape;499;p47"/>
          <p:cNvSpPr txBox="1"/>
          <p:nvPr>
            <p:ph idx="1" type="body"/>
          </p:nvPr>
        </p:nvSpPr>
        <p:spPr>
          <a:xfrm>
            <a:off x="1303800" y="1416850"/>
            <a:ext cx="7030500" cy="31149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1900"/>
              <a:t>This stage involves i</a:t>
            </a:r>
            <a:r>
              <a:rPr lang="en-GB" sz="1900"/>
              <a:t>mplementing the plan/design.</a:t>
            </a:r>
            <a:endParaRPr sz="1900"/>
          </a:p>
          <a:p>
            <a:pPr indent="0" lvl="0" marL="0" rtl="0" algn="l">
              <a:spcBef>
                <a:spcPts val="1600"/>
              </a:spcBef>
              <a:spcAft>
                <a:spcPts val="0"/>
              </a:spcAft>
              <a:buNone/>
            </a:pPr>
            <a:r>
              <a:rPr lang="en-GB" sz="1900"/>
              <a:t>Programmers create the system based on the work carried out in the previous stages.</a:t>
            </a:r>
            <a:endParaRPr sz="1900"/>
          </a:p>
          <a:p>
            <a:pPr indent="0" lvl="0" marL="0" rtl="0" algn="l">
              <a:spcBef>
                <a:spcPts val="1600"/>
              </a:spcBef>
              <a:spcAft>
                <a:spcPts val="0"/>
              </a:spcAft>
              <a:buNone/>
            </a:pPr>
            <a:r>
              <a:rPr lang="en-GB" sz="1900"/>
              <a:t>The design might be modified due to issues that arise during implementation.</a:t>
            </a:r>
            <a:endParaRPr sz="1900"/>
          </a:p>
          <a:p>
            <a:pPr indent="0" lvl="0" marL="0" rtl="0" algn="l">
              <a:spcBef>
                <a:spcPts val="1600"/>
              </a:spcBef>
              <a:spcAft>
                <a:spcPts val="0"/>
              </a:spcAft>
              <a:buNone/>
            </a:pPr>
            <a:r>
              <a:rPr lang="en-GB" sz="1900"/>
              <a:t>Unit Testing is carried out during this stage.</a:t>
            </a:r>
            <a:endParaRPr sz="1900"/>
          </a:p>
          <a:p>
            <a:pPr indent="0" lvl="0" marL="0" rtl="0" algn="l">
              <a:spcBef>
                <a:spcPts val="1600"/>
              </a:spcBef>
              <a:spcAft>
                <a:spcPts val="1600"/>
              </a:spcAft>
              <a:buNone/>
            </a:pPr>
            <a:r>
              <a:t/>
            </a:r>
            <a:endParaRPr/>
          </a:p>
        </p:txBody>
      </p:sp>
    </p:spTree>
  </p:cSld>
  <p:clrMapOvr>
    <a:masterClrMapping/>
  </p:clrMapOvr>
</p:sld>
</file>

<file path=ppt/slides/slide3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3" name="Shape 503"/>
        <p:cNvGrpSpPr/>
        <p:nvPr/>
      </p:nvGrpSpPr>
      <p:grpSpPr>
        <a:xfrm>
          <a:off x="0" y="0"/>
          <a:ext cx="0" cy="0"/>
          <a:chOff x="0" y="0"/>
          <a:chExt cx="0" cy="0"/>
        </a:xfrm>
      </p:grpSpPr>
      <p:sp>
        <p:nvSpPr>
          <p:cNvPr id="504" name="Google Shape;504;p48"/>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5.  Evaluate - determine if the </a:t>
            </a:r>
            <a:r>
              <a:rPr lang="en-GB"/>
              <a:t>solution</a:t>
            </a:r>
            <a:r>
              <a:rPr lang="en-GB"/>
              <a:t> is appropriate</a:t>
            </a:r>
            <a:endParaRPr/>
          </a:p>
        </p:txBody>
      </p:sp>
      <p:sp>
        <p:nvSpPr>
          <p:cNvPr id="505" name="Google Shape;505;p48"/>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000"/>
              <a:t>Testing to see if the solution works consistently.</a:t>
            </a:r>
            <a:endParaRPr sz="2000"/>
          </a:p>
          <a:p>
            <a:pPr indent="0" lvl="0" marL="0" rtl="0" algn="l">
              <a:spcBef>
                <a:spcPts val="1600"/>
              </a:spcBef>
              <a:spcAft>
                <a:spcPts val="0"/>
              </a:spcAft>
              <a:buNone/>
            </a:pPr>
            <a:r>
              <a:rPr lang="en-GB" sz="2000"/>
              <a:t>Testing to make sure that the software does not do anything it shouldn’t.</a:t>
            </a:r>
            <a:endParaRPr sz="2000"/>
          </a:p>
          <a:p>
            <a:pPr indent="0" lvl="0" marL="0" rtl="0" algn="l">
              <a:spcBef>
                <a:spcPts val="1600"/>
              </a:spcBef>
              <a:spcAft>
                <a:spcPts val="0"/>
              </a:spcAft>
              <a:buNone/>
            </a:pPr>
            <a:r>
              <a:rPr lang="en-GB" sz="2000"/>
              <a:t>More on Testing </a:t>
            </a:r>
            <a:r>
              <a:rPr lang="en-GB" sz="2000"/>
              <a:t>separately…</a:t>
            </a:r>
            <a:endParaRPr sz="2000"/>
          </a:p>
          <a:p>
            <a:pPr indent="0" lvl="0" marL="0" rtl="0" algn="l">
              <a:spcBef>
                <a:spcPts val="1600"/>
              </a:spcBef>
              <a:spcAft>
                <a:spcPts val="1600"/>
              </a:spcAft>
              <a:buNone/>
            </a:pPr>
            <a:r>
              <a:t/>
            </a:r>
            <a:endParaRPr sz="2000"/>
          </a:p>
        </p:txBody>
      </p:sp>
    </p:spTree>
  </p:cSld>
  <p:clrMapOvr>
    <a:masterClrMapping/>
  </p:clrMapOvr>
</p:sld>
</file>

<file path=ppt/slides/slide3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9" name="Shape 509"/>
        <p:cNvGrpSpPr/>
        <p:nvPr/>
      </p:nvGrpSpPr>
      <p:grpSpPr>
        <a:xfrm>
          <a:off x="0" y="0"/>
          <a:ext cx="0" cy="0"/>
          <a:chOff x="0" y="0"/>
          <a:chExt cx="0" cy="0"/>
        </a:xfrm>
      </p:grpSpPr>
      <p:sp>
        <p:nvSpPr>
          <p:cNvPr id="510" name="Google Shape;510;p49"/>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6. Document - report, present and reflect on the process</a:t>
            </a:r>
            <a:endParaRPr/>
          </a:p>
        </p:txBody>
      </p:sp>
      <p:sp>
        <p:nvSpPr>
          <p:cNvPr id="511" name="Google Shape;511;p49"/>
          <p:cNvSpPr txBox="1"/>
          <p:nvPr>
            <p:ph idx="1" type="body"/>
          </p:nvPr>
        </p:nvSpPr>
        <p:spPr>
          <a:xfrm>
            <a:off x="435400" y="1938400"/>
            <a:ext cx="52248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sz="2000"/>
              <a:t>Records of all meetings, correspondence, communications, actions agreed, changes to requirements and design should be stored.</a:t>
            </a:r>
            <a:endParaRPr sz="2000"/>
          </a:p>
          <a:p>
            <a:pPr indent="0" lvl="0" marL="0" rtl="0" algn="l">
              <a:spcBef>
                <a:spcPts val="1600"/>
              </a:spcBef>
              <a:spcAft>
                <a:spcPts val="0"/>
              </a:spcAft>
              <a:buNone/>
            </a:pPr>
            <a:r>
              <a:rPr lang="en-GB" sz="2000"/>
              <a:t>Evaluation of the project</a:t>
            </a:r>
            <a:endParaRPr sz="2000"/>
          </a:p>
          <a:p>
            <a:pPr indent="0" lvl="0" marL="0" rtl="0" algn="l">
              <a:spcBef>
                <a:spcPts val="1600"/>
              </a:spcBef>
              <a:spcAft>
                <a:spcPts val="1600"/>
              </a:spcAft>
              <a:buNone/>
            </a:pPr>
            <a:r>
              <a:t/>
            </a:r>
            <a:endParaRPr sz="2000"/>
          </a:p>
        </p:txBody>
      </p:sp>
      <p:pic>
        <p:nvPicPr>
          <p:cNvPr id="512" name="Google Shape;512;p49"/>
          <p:cNvPicPr preferRelativeResize="0"/>
          <p:nvPr/>
        </p:nvPicPr>
        <p:blipFill>
          <a:blip r:embed="rId3">
            <a:alphaModFix/>
          </a:blip>
          <a:stretch>
            <a:fillRect/>
          </a:stretch>
        </p:blipFill>
        <p:spPr>
          <a:xfrm>
            <a:off x="5827650" y="1173775"/>
            <a:ext cx="3200400" cy="38290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94" name="Shape 294"/>
        <p:cNvGrpSpPr/>
        <p:nvPr/>
      </p:nvGrpSpPr>
      <p:grpSpPr>
        <a:xfrm>
          <a:off x="0" y="0"/>
          <a:ext cx="0" cy="0"/>
          <a:chOff x="0" y="0"/>
          <a:chExt cx="0" cy="0"/>
        </a:xfrm>
      </p:grpSpPr>
      <p:sp>
        <p:nvSpPr>
          <p:cNvPr id="295" name="Google Shape;295;p16"/>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
        <p:nvSpPr>
          <p:cNvPr id="296" name="Google Shape;296;p16"/>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297" name="Google Shape;297;p16"/>
          <p:cNvPicPr preferRelativeResize="0"/>
          <p:nvPr/>
        </p:nvPicPr>
        <p:blipFill>
          <a:blip r:embed="rId3">
            <a:alphaModFix/>
          </a:blip>
          <a:stretch>
            <a:fillRect/>
          </a:stretch>
        </p:blipFill>
        <p:spPr>
          <a:xfrm>
            <a:off x="154500" y="1057263"/>
            <a:ext cx="8743950" cy="408622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1" name="Shape 301"/>
        <p:cNvGrpSpPr/>
        <p:nvPr/>
      </p:nvGrpSpPr>
      <p:grpSpPr>
        <a:xfrm>
          <a:off x="0" y="0"/>
          <a:ext cx="0" cy="0"/>
          <a:chOff x="0" y="0"/>
          <a:chExt cx="0" cy="0"/>
        </a:xfrm>
      </p:grpSpPr>
      <p:sp>
        <p:nvSpPr>
          <p:cNvPr id="302" name="Google Shape;302;p17"/>
          <p:cNvSpPr txBox="1"/>
          <p:nvPr>
            <p:ph type="title"/>
          </p:nvPr>
        </p:nvSpPr>
        <p:spPr>
          <a:xfrm>
            <a:off x="824000" y="1613825"/>
            <a:ext cx="5857800" cy="18729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GB"/>
              <a:t>Software Development Process</a:t>
            </a:r>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06" name="Shape 306"/>
        <p:cNvGrpSpPr/>
        <p:nvPr/>
      </p:nvGrpSpPr>
      <p:grpSpPr>
        <a:xfrm>
          <a:off x="0" y="0"/>
          <a:ext cx="0" cy="0"/>
          <a:chOff x="0" y="0"/>
          <a:chExt cx="0" cy="0"/>
        </a:xfrm>
      </p:grpSpPr>
      <p:sp>
        <p:nvSpPr>
          <p:cNvPr id="307" name="Google Shape;307;p18"/>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Context</a:t>
            </a:r>
            <a:endParaRPr/>
          </a:p>
        </p:txBody>
      </p:sp>
      <p:pic>
        <p:nvPicPr>
          <p:cNvPr id="308" name="Google Shape;308;p18"/>
          <p:cNvPicPr preferRelativeResize="0"/>
          <p:nvPr/>
        </p:nvPicPr>
        <p:blipFill>
          <a:blip r:embed="rId3">
            <a:alphaModFix/>
          </a:blip>
          <a:stretch>
            <a:fillRect/>
          </a:stretch>
        </p:blipFill>
        <p:spPr>
          <a:xfrm>
            <a:off x="152400" y="1750275"/>
            <a:ext cx="8743950" cy="1104900"/>
          </a:xfrm>
          <a:prstGeom prst="rect">
            <a:avLst/>
          </a:prstGeom>
          <a:noFill/>
          <a:ln>
            <a:noFill/>
          </a:ln>
        </p:spPr>
      </p:pic>
      <p:pic>
        <p:nvPicPr>
          <p:cNvPr id="309" name="Google Shape;309;p18"/>
          <p:cNvPicPr preferRelativeResize="0"/>
          <p:nvPr/>
        </p:nvPicPr>
        <p:blipFill>
          <a:blip r:embed="rId4">
            <a:alphaModFix/>
          </a:blip>
          <a:stretch>
            <a:fillRect/>
          </a:stretch>
        </p:blipFill>
        <p:spPr>
          <a:xfrm>
            <a:off x="152400" y="3007575"/>
            <a:ext cx="6038850" cy="133350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3" name="Shape 313"/>
        <p:cNvGrpSpPr/>
        <p:nvPr/>
      </p:nvGrpSpPr>
      <p:grpSpPr>
        <a:xfrm>
          <a:off x="0" y="0"/>
          <a:ext cx="0" cy="0"/>
          <a:chOff x="0" y="0"/>
          <a:chExt cx="0" cy="0"/>
        </a:xfrm>
      </p:grpSpPr>
      <p:sp>
        <p:nvSpPr>
          <p:cNvPr id="314" name="Google Shape;314;p19"/>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Context</a:t>
            </a:r>
            <a:endParaRPr/>
          </a:p>
          <a:p>
            <a:pPr indent="0" lvl="0" marL="0" rtl="0" algn="l">
              <a:spcBef>
                <a:spcPts val="0"/>
              </a:spcBef>
              <a:spcAft>
                <a:spcPts val="0"/>
              </a:spcAft>
              <a:buNone/>
            </a:pPr>
            <a:r>
              <a:t/>
            </a:r>
            <a:endParaRPr/>
          </a:p>
        </p:txBody>
      </p:sp>
      <p:sp>
        <p:nvSpPr>
          <p:cNvPr id="315" name="Google Shape;315;p19"/>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355600" lvl="0" marL="457200" rtl="0" algn="l">
              <a:spcBef>
                <a:spcPts val="0"/>
              </a:spcBef>
              <a:spcAft>
                <a:spcPts val="0"/>
              </a:spcAft>
              <a:buSzPts val="2000"/>
              <a:buChar char="●"/>
            </a:pPr>
            <a:r>
              <a:rPr lang="en-GB" sz="2000"/>
              <a:t>Most projects are complex and it is difficult to predict the best solution in advance</a:t>
            </a:r>
            <a:endParaRPr sz="2000"/>
          </a:p>
          <a:p>
            <a:pPr indent="-355600" lvl="0" marL="457200" rtl="0" algn="l">
              <a:spcBef>
                <a:spcPts val="0"/>
              </a:spcBef>
              <a:spcAft>
                <a:spcPts val="0"/>
              </a:spcAft>
              <a:buSzPts val="2000"/>
              <a:buChar char="●"/>
            </a:pPr>
            <a:r>
              <a:rPr lang="en-GB" sz="2000"/>
              <a:t>Some project are complicated but an expert could predict the best solution.</a:t>
            </a:r>
            <a:endParaRPr sz="2000"/>
          </a:p>
          <a:p>
            <a:pPr indent="-355600" lvl="0" marL="457200" rtl="0" algn="l">
              <a:spcBef>
                <a:spcPts val="0"/>
              </a:spcBef>
              <a:spcAft>
                <a:spcPts val="0"/>
              </a:spcAft>
              <a:buSzPts val="2000"/>
              <a:buChar char="●"/>
            </a:pPr>
            <a:r>
              <a:rPr lang="en-GB" sz="2000"/>
              <a:t>Some project are obvious and it is easy to predict the solution - for example deploying software to your 100th customer.</a:t>
            </a:r>
            <a:endParaRPr sz="20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9" name="Shape 319"/>
        <p:cNvGrpSpPr/>
        <p:nvPr/>
      </p:nvGrpSpPr>
      <p:grpSpPr>
        <a:xfrm>
          <a:off x="0" y="0"/>
          <a:ext cx="0" cy="0"/>
          <a:chOff x="0" y="0"/>
          <a:chExt cx="0" cy="0"/>
        </a:xfrm>
      </p:grpSpPr>
      <p:sp>
        <p:nvSpPr>
          <p:cNvPr id="320" name="Google Shape;320;p20"/>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Process</a:t>
            </a:r>
            <a:endParaRPr/>
          </a:p>
        </p:txBody>
      </p:sp>
      <p:sp>
        <p:nvSpPr>
          <p:cNvPr id="321" name="Google Shape;321;p20"/>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rPr b="1" lang="en-GB" sz="2400"/>
              <a:t>There are staged/planned/waterfall design processes and iterative/agile processes</a:t>
            </a:r>
            <a:endParaRPr b="1" sz="24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25" name="Shape 325"/>
        <p:cNvGrpSpPr/>
        <p:nvPr/>
      </p:nvGrpSpPr>
      <p:grpSpPr>
        <a:xfrm>
          <a:off x="0" y="0"/>
          <a:ext cx="0" cy="0"/>
          <a:chOff x="0" y="0"/>
          <a:chExt cx="0" cy="0"/>
        </a:xfrm>
      </p:grpSpPr>
      <p:sp>
        <p:nvSpPr>
          <p:cNvPr id="326" name="Google Shape;326;p21"/>
          <p:cNvSpPr txBox="1"/>
          <p:nvPr>
            <p:ph type="title"/>
          </p:nvPr>
        </p:nvSpPr>
        <p:spPr>
          <a:xfrm>
            <a:off x="1303800" y="598575"/>
            <a:ext cx="7030500" cy="9993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GB"/>
              <a:t>Waterfall Process </a:t>
            </a:r>
            <a:endParaRPr/>
          </a:p>
        </p:txBody>
      </p:sp>
      <p:sp>
        <p:nvSpPr>
          <p:cNvPr id="327" name="Google Shape;327;p21"/>
          <p:cNvSpPr txBox="1"/>
          <p:nvPr>
            <p:ph idx="1" type="body"/>
          </p:nvPr>
        </p:nvSpPr>
        <p:spPr>
          <a:xfrm>
            <a:off x="1303800" y="1990050"/>
            <a:ext cx="7030500" cy="2541600"/>
          </a:xfrm>
          <a:prstGeom prst="rect">
            <a:avLst/>
          </a:prstGeom>
        </p:spPr>
        <p:txBody>
          <a:bodyPr anchorCtr="0" anchor="t" bIns="91425" lIns="91425" spcFirstLastPara="1" rIns="91425" wrap="square" tIns="91425">
            <a:noAutofit/>
          </a:bodyPr>
          <a:lstStyle/>
          <a:p>
            <a:pPr indent="0" lvl="0" marL="0" rtl="0" algn="l">
              <a:spcBef>
                <a:spcPts val="0"/>
              </a:spcBef>
              <a:spcAft>
                <a:spcPts val="1600"/>
              </a:spcAft>
              <a:buNone/>
            </a:pPr>
            <a:r>
              <a:t/>
            </a:r>
            <a:endParaRPr/>
          </a:p>
        </p:txBody>
      </p:sp>
      <p:pic>
        <p:nvPicPr>
          <p:cNvPr id="328" name="Google Shape;328;p21"/>
          <p:cNvPicPr preferRelativeResize="0"/>
          <p:nvPr/>
        </p:nvPicPr>
        <p:blipFill>
          <a:blip r:embed="rId3">
            <a:alphaModFix/>
          </a:blip>
          <a:stretch>
            <a:fillRect/>
          </a:stretch>
        </p:blipFill>
        <p:spPr>
          <a:xfrm>
            <a:off x="347650" y="1875750"/>
            <a:ext cx="8448675" cy="2552700"/>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Momentum">
  <a:themeElements>
    <a:clrScheme name="Momentum">
      <a:dk1>
        <a:srgbClr val="C0791B"/>
      </a:dk1>
      <a:lt1>
        <a:srgbClr val="FFFFFF"/>
      </a:lt1>
      <a:dk2>
        <a:srgbClr val="424242"/>
      </a:dk2>
      <a:lt2>
        <a:srgbClr val="8DD8D3"/>
      </a:lt2>
      <a:accent1>
        <a:srgbClr val="0B6374"/>
      </a:accent1>
      <a:accent2>
        <a:srgbClr val="FD5B58"/>
      </a:accent2>
      <a:accent3>
        <a:srgbClr val="599191"/>
      </a:accent3>
      <a:accent4>
        <a:srgbClr val="D7E6A3"/>
      </a:accent4>
      <a:accent5>
        <a:srgbClr val="27278B"/>
      </a:accent5>
      <a:accent6>
        <a:srgbClr val="D558AB"/>
      </a:accent6>
      <a:hlink>
        <a:srgbClr val="27278B"/>
      </a:hlink>
      <a:folHlink>
        <a:srgbClr val="2727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