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B3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313B3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212336" cy="260604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172712" cy="23881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4169664" cy="234696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87442" y="83818"/>
            <a:ext cx="6004557" cy="6774181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158484" y="59435"/>
            <a:ext cx="6033516" cy="679856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60008" y="79247"/>
            <a:ext cx="6031992" cy="67787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3411" y="172719"/>
            <a:ext cx="6456045" cy="1183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0262" y="1619808"/>
            <a:ext cx="6106159" cy="3684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313B3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://www.youtube.com/watch?v=Z9QbYZh1YXY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6858000"/>
                  </a:moveTo>
                  <a:lnTo>
                    <a:pt x="0" y="6858000"/>
                  </a:lnTo>
                  <a:lnTo>
                    <a:pt x="0" y="0"/>
                  </a:lnTo>
                  <a:lnTo>
                    <a:pt x="12192000" y="0"/>
                  </a:lnTo>
                  <a:lnTo>
                    <a:pt x="12192000" y="279400"/>
                  </a:lnTo>
                  <a:lnTo>
                    <a:pt x="3065113" y="279400"/>
                  </a:lnTo>
                  <a:lnTo>
                    <a:pt x="3051471" y="292100"/>
                  </a:lnTo>
                  <a:lnTo>
                    <a:pt x="3038830" y="304800"/>
                  </a:lnTo>
                  <a:lnTo>
                    <a:pt x="3076828" y="317500"/>
                  </a:lnTo>
                  <a:lnTo>
                    <a:pt x="3117395" y="330200"/>
                  </a:lnTo>
                  <a:lnTo>
                    <a:pt x="3160234" y="342900"/>
                  </a:lnTo>
                  <a:lnTo>
                    <a:pt x="2864307" y="342900"/>
                  </a:lnTo>
                  <a:lnTo>
                    <a:pt x="2856039" y="381000"/>
                  </a:lnTo>
                  <a:lnTo>
                    <a:pt x="2907436" y="393700"/>
                  </a:lnTo>
                  <a:lnTo>
                    <a:pt x="2958232" y="393700"/>
                  </a:lnTo>
                  <a:lnTo>
                    <a:pt x="3256310" y="469900"/>
                  </a:lnTo>
                  <a:lnTo>
                    <a:pt x="3031710" y="469900"/>
                  </a:lnTo>
                  <a:lnTo>
                    <a:pt x="3017011" y="482600"/>
                  </a:lnTo>
                  <a:lnTo>
                    <a:pt x="3005759" y="495300"/>
                  </a:lnTo>
                  <a:lnTo>
                    <a:pt x="3000077" y="508000"/>
                  </a:lnTo>
                  <a:lnTo>
                    <a:pt x="3005762" y="520700"/>
                  </a:lnTo>
                  <a:lnTo>
                    <a:pt x="3018682" y="533400"/>
                  </a:lnTo>
                  <a:lnTo>
                    <a:pt x="3034703" y="546100"/>
                  </a:lnTo>
                  <a:lnTo>
                    <a:pt x="3064258" y="558800"/>
                  </a:lnTo>
                  <a:lnTo>
                    <a:pt x="3095839" y="571500"/>
                  </a:lnTo>
                  <a:lnTo>
                    <a:pt x="3161461" y="571500"/>
                  </a:lnTo>
                  <a:lnTo>
                    <a:pt x="3224149" y="584200"/>
                  </a:lnTo>
                  <a:lnTo>
                    <a:pt x="3273764" y="596900"/>
                  </a:lnTo>
                  <a:lnTo>
                    <a:pt x="3311785" y="622300"/>
                  </a:lnTo>
                  <a:lnTo>
                    <a:pt x="3339687" y="660400"/>
                  </a:lnTo>
                  <a:lnTo>
                    <a:pt x="3349317" y="685800"/>
                  </a:lnTo>
                  <a:lnTo>
                    <a:pt x="3038923" y="685800"/>
                  </a:lnTo>
                  <a:lnTo>
                    <a:pt x="3018742" y="698500"/>
                  </a:lnTo>
                  <a:lnTo>
                    <a:pt x="3005967" y="698500"/>
                  </a:lnTo>
                  <a:lnTo>
                    <a:pt x="3007144" y="723900"/>
                  </a:lnTo>
                  <a:lnTo>
                    <a:pt x="3020065" y="736600"/>
                  </a:lnTo>
                  <a:lnTo>
                    <a:pt x="3030278" y="762000"/>
                  </a:lnTo>
                  <a:lnTo>
                    <a:pt x="1748845" y="762000"/>
                  </a:lnTo>
                  <a:lnTo>
                    <a:pt x="1695450" y="774700"/>
                  </a:lnTo>
                  <a:lnTo>
                    <a:pt x="1744548" y="787400"/>
                  </a:lnTo>
                  <a:lnTo>
                    <a:pt x="1793886" y="812800"/>
                  </a:lnTo>
                  <a:lnTo>
                    <a:pt x="2092902" y="889000"/>
                  </a:lnTo>
                  <a:lnTo>
                    <a:pt x="2142891" y="889000"/>
                  </a:lnTo>
                  <a:lnTo>
                    <a:pt x="2292386" y="927100"/>
                  </a:lnTo>
                  <a:lnTo>
                    <a:pt x="2341937" y="927100"/>
                  </a:lnTo>
                  <a:lnTo>
                    <a:pt x="2537753" y="977900"/>
                  </a:lnTo>
                  <a:lnTo>
                    <a:pt x="2585927" y="977900"/>
                  </a:lnTo>
                  <a:lnTo>
                    <a:pt x="2681079" y="1003300"/>
                  </a:lnTo>
                  <a:lnTo>
                    <a:pt x="2727984" y="1028700"/>
                  </a:lnTo>
                  <a:lnTo>
                    <a:pt x="2820268" y="1054100"/>
                  </a:lnTo>
                  <a:lnTo>
                    <a:pt x="2865572" y="1079500"/>
                  </a:lnTo>
                  <a:lnTo>
                    <a:pt x="2910270" y="1092200"/>
                  </a:lnTo>
                  <a:lnTo>
                    <a:pt x="2954324" y="1117600"/>
                  </a:lnTo>
                  <a:lnTo>
                    <a:pt x="2932780" y="1130300"/>
                  </a:lnTo>
                  <a:lnTo>
                    <a:pt x="2903572" y="1155700"/>
                  </a:lnTo>
                  <a:lnTo>
                    <a:pt x="2883665" y="1181100"/>
                  </a:lnTo>
                  <a:lnTo>
                    <a:pt x="2890024" y="1193800"/>
                  </a:lnTo>
                  <a:lnTo>
                    <a:pt x="2945353" y="1193800"/>
                  </a:lnTo>
                  <a:lnTo>
                    <a:pt x="2998761" y="1219200"/>
                  </a:lnTo>
                  <a:lnTo>
                    <a:pt x="3102291" y="1244600"/>
                  </a:lnTo>
                  <a:lnTo>
                    <a:pt x="3153651" y="1270000"/>
                  </a:lnTo>
                  <a:lnTo>
                    <a:pt x="3181916" y="1282700"/>
                  </a:lnTo>
                  <a:lnTo>
                    <a:pt x="3206522" y="1295400"/>
                  </a:lnTo>
                  <a:lnTo>
                    <a:pt x="3220882" y="1320800"/>
                  </a:lnTo>
                  <a:lnTo>
                    <a:pt x="3218408" y="1346200"/>
                  </a:lnTo>
                  <a:lnTo>
                    <a:pt x="3086022" y="1346200"/>
                  </a:lnTo>
                  <a:lnTo>
                    <a:pt x="3067491" y="1358900"/>
                  </a:lnTo>
                  <a:lnTo>
                    <a:pt x="3067304" y="1358900"/>
                  </a:lnTo>
                  <a:lnTo>
                    <a:pt x="3089414" y="1371600"/>
                  </a:lnTo>
                  <a:lnTo>
                    <a:pt x="3088484" y="1397000"/>
                  </a:lnTo>
                  <a:lnTo>
                    <a:pt x="3076608" y="1422400"/>
                  </a:lnTo>
                  <a:lnTo>
                    <a:pt x="3065880" y="1435100"/>
                  </a:lnTo>
                  <a:lnTo>
                    <a:pt x="3068395" y="1460500"/>
                  </a:lnTo>
                  <a:lnTo>
                    <a:pt x="3143600" y="1460500"/>
                  </a:lnTo>
                  <a:lnTo>
                    <a:pt x="3186885" y="1473200"/>
                  </a:lnTo>
                  <a:lnTo>
                    <a:pt x="3227206" y="1498600"/>
                  </a:lnTo>
                  <a:lnTo>
                    <a:pt x="3265668" y="1511300"/>
                  </a:lnTo>
                  <a:lnTo>
                    <a:pt x="3341427" y="1562100"/>
                  </a:lnTo>
                  <a:lnTo>
                    <a:pt x="3380932" y="1574800"/>
                  </a:lnTo>
                  <a:lnTo>
                    <a:pt x="3422993" y="1587500"/>
                  </a:lnTo>
                  <a:lnTo>
                    <a:pt x="3468712" y="1587500"/>
                  </a:lnTo>
                  <a:lnTo>
                    <a:pt x="3483702" y="1600200"/>
                  </a:lnTo>
                  <a:lnTo>
                    <a:pt x="3494258" y="1612900"/>
                  </a:lnTo>
                  <a:lnTo>
                    <a:pt x="3500424" y="1625600"/>
                  </a:lnTo>
                  <a:lnTo>
                    <a:pt x="3502240" y="1638300"/>
                  </a:lnTo>
                  <a:lnTo>
                    <a:pt x="3498574" y="1651000"/>
                  </a:lnTo>
                  <a:lnTo>
                    <a:pt x="3488751" y="1663700"/>
                  </a:lnTo>
                  <a:lnTo>
                    <a:pt x="3371078" y="1663700"/>
                  </a:lnTo>
                  <a:lnTo>
                    <a:pt x="3337356" y="1676400"/>
                  </a:lnTo>
                  <a:lnTo>
                    <a:pt x="3387650" y="1701800"/>
                  </a:lnTo>
                  <a:lnTo>
                    <a:pt x="3433796" y="1714500"/>
                  </a:lnTo>
                  <a:lnTo>
                    <a:pt x="3471651" y="1739900"/>
                  </a:lnTo>
                  <a:lnTo>
                    <a:pt x="3497070" y="1778000"/>
                  </a:lnTo>
                  <a:lnTo>
                    <a:pt x="3505911" y="1828800"/>
                  </a:lnTo>
                  <a:lnTo>
                    <a:pt x="3511589" y="1841500"/>
                  </a:lnTo>
                  <a:lnTo>
                    <a:pt x="3526524" y="1854200"/>
                  </a:lnTo>
                  <a:lnTo>
                    <a:pt x="2417889" y="1854200"/>
                  </a:lnTo>
                  <a:lnTo>
                    <a:pt x="2431911" y="1892300"/>
                  </a:lnTo>
                  <a:lnTo>
                    <a:pt x="2451185" y="1905000"/>
                  </a:lnTo>
                  <a:lnTo>
                    <a:pt x="2473560" y="1917700"/>
                  </a:lnTo>
                  <a:lnTo>
                    <a:pt x="2496883" y="1917700"/>
                  </a:lnTo>
                  <a:lnTo>
                    <a:pt x="2547950" y="1930400"/>
                  </a:lnTo>
                  <a:lnTo>
                    <a:pt x="2597792" y="1955800"/>
                  </a:lnTo>
                  <a:lnTo>
                    <a:pt x="2694615" y="1981200"/>
                  </a:lnTo>
                  <a:lnTo>
                    <a:pt x="2788987" y="2032000"/>
                  </a:lnTo>
                  <a:lnTo>
                    <a:pt x="2835764" y="2044700"/>
                  </a:lnTo>
                  <a:lnTo>
                    <a:pt x="2882540" y="2070100"/>
                  </a:lnTo>
                  <a:lnTo>
                    <a:pt x="2929521" y="2082800"/>
                  </a:lnTo>
                  <a:lnTo>
                    <a:pt x="2970190" y="2108200"/>
                  </a:lnTo>
                  <a:lnTo>
                    <a:pt x="3004443" y="2133600"/>
                  </a:lnTo>
                  <a:lnTo>
                    <a:pt x="3031893" y="2159000"/>
                  </a:lnTo>
                  <a:lnTo>
                    <a:pt x="3052152" y="2197100"/>
                  </a:lnTo>
                  <a:lnTo>
                    <a:pt x="3070632" y="2222500"/>
                  </a:lnTo>
                  <a:lnTo>
                    <a:pt x="3097336" y="2247900"/>
                  </a:lnTo>
                  <a:lnTo>
                    <a:pt x="3361245" y="2247900"/>
                  </a:lnTo>
                  <a:lnTo>
                    <a:pt x="3413173" y="2260600"/>
                  </a:lnTo>
                  <a:lnTo>
                    <a:pt x="3458381" y="2286000"/>
                  </a:lnTo>
                  <a:lnTo>
                    <a:pt x="3487054" y="2311400"/>
                  </a:lnTo>
                  <a:lnTo>
                    <a:pt x="3489375" y="2336800"/>
                  </a:lnTo>
                  <a:lnTo>
                    <a:pt x="2221776" y="2336800"/>
                  </a:lnTo>
                  <a:lnTo>
                    <a:pt x="2219733" y="2362200"/>
                  </a:lnTo>
                  <a:lnTo>
                    <a:pt x="2225397" y="2374900"/>
                  </a:lnTo>
                  <a:lnTo>
                    <a:pt x="2235797" y="2400300"/>
                  </a:lnTo>
                  <a:lnTo>
                    <a:pt x="2247963" y="2413000"/>
                  </a:lnTo>
                  <a:lnTo>
                    <a:pt x="2260879" y="2425700"/>
                  </a:lnTo>
                  <a:lnTo>
                    <a:pt x="2264151" y="2438400"/>
                  </a:lnTo>
                  <a:lnTo>
                    <a:pt x="2255194" y="2463800"/>
                  </a:lnTo>
                  <a:lnTo>
                    <a:pt x="2231428" y="2476500"/>
                  </a:lnTo>
                  <a:lnTo>
                    <a:pt x="2173129" y="2501900"/>
                  </a:lnTo>
                  <a:lnTo>
                    <a:pt x="2143911" y="2527300"/>
                  </a:lnTo>
                  <a:lnTo>
                    <a:pt x="2143199" y="2552700"/>
                  </a:lnTo>
                  <a:lnTo>
                    <a:pt x="2170420" y="2578100"/>
                  </a:lnTo>
                  <a:lnTo>
                    <a:pt x="2225001" y="2616200"/>
                  </a:lnTo>
                  <a:lnTo>
                    <a:pt x="2230513" y="2616200"/>
                  </a:lnTo>
                  <a:lnTo>
                    <a:pt x="2228215" y="2628900"/>
                  </a:lnTo>
                  <a:lnTo>
                    <a:pt x="2229129" y="2641600"/>
                  </a:lnTo>
                  <a:lnTo>
                    <a:pt x="2155563" y="2641600"/>
                  </a:lnTo>
                  <a:lnTo>
                    <a:pt x="2129459" y="2654300"/>
                  </a:lnTo>
                  <a:lnTo>
                    <a:pt x="2165915" y="2679700"/>
                  </a:lnTo>
                  <a:lnTo>
                    <a:pt x="2204930" y="2717800"/>
                  </a:lnTo>
                  <a:lnTo>
                    <a:pt x="2246224" y="2743200"/>
                  </a:lnTo>
                  <a:lnTo>
                    <a:pt x="2289519" y="2768600"/>
                  </a:lnTo>
                  <a:lnTo>
                    <a:pt x="2334538" y="2781300"/>
                  </a:lnTo>
                  <a:lnTo>
                    <a:pt x="2381001" y="2806700"/>
                  </a:lnTo>
                  <a:lnTo>
                    <a:pt x="2428631" y="2819400"/>
                  </a:lnTo>
                  <a:lnTo>
                    <a:pt x="2477148" y="2844800"/>
                  </a:lnTo>
                  <a:lnTo>
                    <a:pt x="2526275" y="2857500"/>
                  </a:lnTo>
                  <a:lnTo>
                    <a:pt x="2551004" y="2870200"/>
                  </a:lnTo>
                  <a:lnTo>
                    <a:pt x="2326500" y="2870200"/>
                  </a:lnTo>
                  <a:lnTo>
                    <a:pt x="2314028" y="2882900"/>
                  </a:lnTo>
                  <a:lnTo>
                    <a:pt x="2314902" y="2908300"/>
                  </a:lnTo>
                  <a:lnTo>
                    <a:pt x="2324100" y="2921000"/>
                  </a:lnTo>
                  <a:lnTo>
                    <a:pt x="2336597" y="2933700"/>
                  </a:lnTo>
                  <a:lnTo>
                    <a:pt x="2347370" y="2946400"/>
                  </a:lnTo>
                  <a:lnTo>
                    <a:pt x="2351396" y="2959100"/>
                  </a:lnTo>
                  <a:lnTo>
                    <a:pt x="2343650" y="2971800"/>
                  </a:lnTo>
                  <a:lnTo>
                    <a:pt x="2319111" y="2984500"/>
                  </a:lnTo>
                  <a:lnTo>
                    <a:pt x="2272753" y="2997200"/>
                  </a:lnTo>
                  <a:lnTo>
                    <a:pt x="2326823" y="3022600"/>
                  </a:lnTo>
                  <a:lnTo>
                    <a:pt x="2374949" y="3048000"/>
                  </a:lnTo>
                  <a:lnTo>
                    <a:pt x="2418595" y="3073400"/>
                  </a:lnTo>
                  <a:lnTo>
                    <a:pt x="2459228" y="3111500"/>
                  </a:lnTo>
                  <a:lnTo>
                    <a:pt x="2506732" y="3149600"/>
                  </a:lnTo>
                  <a:lnTo>
                    <a:pt x="2536713" y="3187700"/>
                  </a:lnTo>
                  <a:lnTo>
                    <a:pt x="2549830" y="3225800"/>
                  </a:lnTo>
                  <a:lnTo>
                    <a:pt x="2546743" y="3276600"/>
                  </a:lnTo>
                  <a:lnTo>
                    <a:pt x="2528112" y="3327400"/>
                  </a:lnTo>
                  <a:lnTo>
                    <a:pt x="2505695" y="3365500"/>
                  </a:lnTo>
                  <a:lnTo>
                    <a:pt x="2486893" y="3416300"/>
                  </a:lnTo>
                  <a:lnTo>
                    <a:pt x="2480319" y="3467100"/>
                  </a:lnTo>
                  <a:lnTo>
                    <a:pt x="2494584" y="3517900"/>
                  </a:lnTo>
                  <a:lnTo>
                    <a:pt x="2506382" y="3556000"/>
                  </a:lnTo>
                  <a:lnTo>
                    <a:pt x="2500098" y="3581400"/>
                  </a:lnTo>
                  <a:lnTo>
                    <a:pt x="2360664" y="3581400"/>
                  </a:lnTo>
                  <a:lnTo>
                    <a:pt x="2322085" y="3594100"/>
                  </a:lnTo>
                  <a:lnTo>
                    <a:pt x="2298939" y="3606800"/>
                  </a:lnTo>
                  <a:lnTo>
                    <a:pt x="2291225" y="3644900"/>
                  </a:lnTo>
                  <a:lnTo>
                    <a:pt x="2304667" y="3733800"/>
                  </a:lnTo>
                  <a:lnTo>
                    <a:pt x="2033795" y="3733800"/>
                  </a:lnTo>
                  <a:lnTo>
                    <a:pt x="1978367" y="3746500"/>
                  </a:lnTo>
                  <a:lnTo>
                    <a:pt x="2007111" y="3771900"/>
                  </a:lnTo>
                  <a:lnTo>
                    <a:pt x="2041015" y="3797300"/>
                  </a:lnTo>
                  <a:lnTo>
                    <a:pt x="2078742" y="3810000"/>
                  </a:lnTo>
                  <a:lnTo>
                    <a:pt x="2201471" y="3848100"/>
                  </a:lnTo>
                  <a:lnTo>
                    <a:pt x="2241103" y="3873500"/>
                  </a:lnTo>
                  <a:lnTo>
                    <a:pt x="2277866" y="3886200"/>
                  </a:lnTo>
                  <a:lnTo>
                    <a:pt x="1991909" y="3886200"/>
                  </a:lnTo>
                  <a:lnTo>
                    <a:pt x="1970367" y="3898900"/>
                  </a:lnTo>
                  <a:lnTo>
                    <a:pt x="1953564" y="3911600"/>
                  </a:lnTo>
                  <a:lnTo>
                    <a:pt x="1948467" y="3937000"/>
                  </a:lnTo>
                  <a:lnTo>
                    <a:pt x="1960337" y="3949700"/>
                  </a:lnTo>
                  <a:lnTo>
                    <a:pt x="1981336" y="3962400"/>
                  </a:lnTo>
                  <a:lnTo>
                    <a:pt x="2003628" y="3962400"/>
                  </a:lnTo>
                  <a:lnTo>
                    <a:pt x="2057800" y="3987800"/>
                  </a:lnTo>
                  <a:lnTo>
                    <a:pt x="2107366" y="4013200"/>
                  </a:lnTo>
                  <a:lnTo>
                    <a:pt x="2201113" y="4064000"/>
                  </a:lnTo>
                  <a:lnTo>
                    <a:pt x="2242936" y="4089400"/>
                  </a:lnTo>
                  <a:lnTo>
                    <a:pt x="2327836" y="4127500"/>
                  </a:lnTo>
                  <a:lnTo>
                    <a:pt x="2412493" y="4178300"/>
                  </a:lnTo>
                  <a:lnTo>
                    <a:pt x="2454015" y="4203700"/>
                  </a:lnTo>
                  <a:lnTo>
                    <a:pt x="2213978" y="4203700"/>
                  </a:lnTo>
                  <a:lnTo>
                    <a:pt x="2250502" y="4241800"/>
                  </a:lnTo>
                  <a:lnTo>
                    <a:pt x="2288813" y="4279900"/>
                  </a:lnTo>
                  <a:lnTo>
                    <a:pt x="2328655" y="4305300"/>
                  </a:lnTo>
                  <a:lnTo>
                    <a:pt x="2369776" y="4330700"/>
                  </a:lnTo>
                  <a:lnTo>
                    <a:pt x="2411922" y="4356100"/>
                  </a:lnTo>
                  <a:lnTo>
                    <a:pt x="2629154" y="4483100"/>
                  </a:lnTo>
                  <a:lnTo>
                    <a:pt x="2659726" y="4495800"/>
                  </a:lnTo>
                  <a:lnTo>
                    <a:pt x="2687370" y="4521200"/>
                  </a:lnTo>
                  <a:lnTo>
                    <a:pt x="2708985" y="4546600"/>
                  </a:lnTo>
                  <a:lnTo>
                    <a:pt x="2721470" y="4572000"/>
                  </a:lnTo>
                  <a:lnTo>
                    <a:pt x="2733531" y="4622800"/>
                  </a:lnTo>
                  <a:lnTo>
                    <a:pt x="2752264" y="4660900"/>
                  </a:lnTo>
                  <a:lnTo>
                    <a:pt x="2778369" y="4711700"/>
                  </a:lnTo>
                  <a:lnTo>
                    <a:pt x="2812549" y="4737100"/>
                  </a:lnTo>
                  <a:lnTo>
                    <a:pt x="2855507" y="4775200"/>
                  </a:lnTo>
                  <a:lnTo>
                    <a:pt x="2881726" y="4787900"/>
                  </a:lnTo>
                  <a:lnTo>
                    <a:pt x="2683357" y="4787900"/>
                  </a:lnTo>
                  <a:lnTo>
                    <a:pt x="2719478" y="4826000"/>
                  </a:lnTo>
                  <a:lnTo>
                    <a:pt x="2754982" y="4851400"/>
                  </a:lnTo>
                  <a:lnTo>
                    <a:pt x="2790993" y="4876800"/>
                  </a:lnTo>
                  <a:lnTo>
                    <a:pt x="2828635" y="4914900"/>
                  </a:lnTo>
                  <a:lnTo>
                    <a:pt x="2869032" y="4940300"/>
                  </a:lnTo>
                  <a:lnTo>
                    <a:pt x="2913310" y="4953000"/>
                  </a:lnTo>
                  <a:lnTo>
                    <a:pt x="2962592" y="4978400"/>
                  </a:lnTo>
                  <a:lnTo>
                    <a:pt x="3005516" y="4991100"/>
                  </a:lnTo>
                  <a:lnTo>
                    <a:pt x="3049981" y="5003800"/>
                  </a:lnTo>
                  <a:lnTo>
                    <a:pt x="2710911" y="5003800"/>
                  </a:lnTo>
                  <a:lnTo>
                    <a:pt x="2686756" y="5016500"/>
                  </a:lnTo>
                  <a:lnTo>
                    <a:pt x="2666822" y="5041900"/>
                  </a:lnTo>
                  <a:lnTo>
                    <a:pt x="2722976" y="5054600"/>
                  </a:lnTo>
                  <a:lnTo>
                    <a:pt x="2772536" y="5067300"/>
                  </a:lnTo>
                  <a:lnTo>
                    <a:pt x="2816944" y="5092700"/>
                  </a:lnTo>
                  <a:lnTo>
                    <a:pt x="2857640" y="5118100"/>
                  </a:lnTo>
                  <a:lnTo>
                    <a:pt x="2896065" y="5156200"/>
                  </a:lnTo>
                  <a:lnTo>
                    <a:pt x="2933661" y="5181600"/>
                  </a:lnTo>
                  <a:lnTo>
                    <a:pt x="2964662" y="5207000"/>
                  </a:lnTo>
                  <a:lnTo>
                    <a:pt x="2997384" y="5232400"/>
                  </a:lnTo>
                  <a:lnTo>
                    <a:pt x="3036478" y="5245100"/>
                  </a:lnTo>
                  <a:lnTo>
                    <a:pt x="3113576" y="5245100"/>
                  </a:lnTo>
                  <a:lnTo>
                    <a:pt x="3133669" y="5257800"/>
                  </a:lnTo>
                  <a:lnTo>
                    <a:pt x="3145497" y="5270500"/>
                  </a:lnTo>
                  <a:lnTo>
                    <a:pt x="3147682" y="5295900"/>
                  </a:lnTo>
                  <a:lnTo>
                    <a:pt x="3148651" y="5346700"/>
                  </a:lnTo>
                  <a:lnTo>
                    <a:pt x="3164763" y="5384800"/>
                  </a:lnTo>
                  <a:lnTo>
                    <a:pt x="3193095" y="5422900"/>
                  </a:lnTo>
                  <a:lnTo>
                    <a:pt x="3230728" y="5435600"/>
                  </a:lnTo>
                  <a:lnTo>
                    <a:pt x="3274738" y="5461000"/>
                  </a:lnTo>
                  <a:lnTo>
                    <a:pt x="3466041" y="5511800"/>
                  </a:lnTo>
                  <a:lnTo>
                    <a:pt x="3512123" y="5537200"/>
                  </a:lnTo>
                  <a:lnTo>
                    <a:pt x="3557697" y="5549900"/>
                  </a:lnTo>
                  <a:lnTo>
                    <a:pt x="3603019" y="5575300"/>
                  </a:lnTo>
                  <a:lnTo>
                    <a:pt x="3648343" y="5588000"/>
                  </a:lnTo>
                  <a:lnTo>
                    <a:pt x="3693924" y="5613400"/>
                  </a:lnTo>
                  <a:lnTo>
                    <a:pt x="3786873" y="5638800"/>
                  </a:lnTo>
                  <a:lnTo>
                    <a:pt x="3834752" y="5664200"/>
                  </a:lnTo>
                  <a:lnTo>
                    <a:pt x="3925548" y="5689600"/>
                  </a:lnTo>
                  <a:lnTo>
                    <a:pt x="3968927" y="5715000"/>
                  </a:lnTo>
                  <a:lnTo>
                    <a:pt x="4095236" y="5791200"/>
                  </a:lnTo>
                  <a:lnTo>
                    <a:pt x="4137243" y="5803900"/>
                  </a:lnTo>
                  <a:lnTo>
                    <a:pt x="4179793" y="5829300"/>
                  </a:lnTo>
                  <a:lnTo>
                    <a:pt x="4223240" y="5854700"/>
                  </a:lnTo>
                  <a:lnTo>
                    <a:pt x="4267938" y="5880100"/>
                  </a:lnTo>
                  <a:lnTo>
                    <a:pt x="4314240" y="5892800"/>
                  </a:lnTo>
                  <a:lnTo>
                    <a:pt x="4361030" y="5918200"/>
                  </a:lnTo>
                  <a:lnTo>
                    <a:pt x="4407475" y="5930900"/>
                  </a:lnTo>
                  <a:lnTo>
                    <a:pt x="4453746" y="5956300"/>
                  </a:lnTo>
                  <a:lnTo>
                    <a:pt x="4500017" y="5969000"/>
                  </a:lnTo>
                  <a:lnTo>
                    <a:pt x="4546461" y="5994400"/>
                  </a:lnTo>
                  <a:lnTo>
                    <a:pt x="4593248" y="6007100"/>
                  </a:lnTo>
                  <a:lnTo>
                    <a:pt x="4640553" y="6032500"/>
                  </a:lnTo>
                  <a:lnTo>
                    <a:pt x="4833715" y="6083300"/>
                  </a:lnTo>
                  <a:lnTo>
                    <a:pt x="4882351" y="6108700"/>
                  </a:lnTo>
                  <a:lnTo>
                    <a:pt x="5078410" y="6159500"/>
                  </a:lnTo>
                  <a:lnTo>
                    <a:pt x="5127855" y="6159500"/>
                  </a:lnTo>
                  <a:lnTo>
                    <a:pt x="5277393" y="6197600"/>
                  </a:lnTo>
                  <a:lnTo>
                    <a:pt x="5327674" y="6197600"/>
                  </a:lnTo>
                  <a:lnTo>
                    <a:pt x="5378190" y="6210300"/>
                  </a:lnTo>
                  <a:lnTo>
                    <a:pt x="5428951" y="6210300"/>
                  </a:lnTo>
                  <a:lnTo>
                    <a:pt x="5479968" y="6223000"/>
                  </a:lnTo>
                  <a:lnTo>
                    <a:pt x="5531252" y="6223000"/>
                  </a:lnTo>
                  <a:lnTo>
                    <a:pt x="5582812" y="6235700"/>
                  </a:lnTo>
                  <a:lnTo>
                    <a:pt x="12192000" y="6235700"/>
                  </a:lnTo>
                  <a:lnTo>
                    <a:pt x="12192000" y="6858000"/>
                  </a:lnTo>
                  <a:close/>
                </a:path>
                <a:path w="12192000" h="6858000">
                  <a:moveTo>
                    <a:pt x="12192000" y="3632200"/>
                  </a:moveTo>
                  <a:lnTo>
                    <a:pt x="10387874" y="3632200"/>
                  </a:lnTo>
                  <a:lnTo>
                    <a:pt x="10422812" y="3606800"/>
                  </a:lnTo>
                  <a:lnTo>
                    <a:pt x="10458438" y="3594100"/>
                  </a:lnTo>
                  <a:lnTo>
                    <a:pt x="10496550" y="3568700"/>
                  </a:lnTo>
                  <a:lnTo>
                    <a:pt x="10450183" y="3543300"/>
                  </a:lnTo>
                  <a:lnTo>
                    <a:pt x="10410145" y="3517900"/>
                  </a:lnTo>
                  <a:lnTo>
                    <a:pt x="10380356" y="3492500"/>
                  </a:lnTo>
                  <a:lnTo>
                    <a:pt x="10364736" y="3454400"/>
                  </a:lnTo>
                  <a:lnTo>
                    <a:pt x="10352369" y="3403600"/>
                  </a:lnTo>
                  <a:lnTo>
                    <a:pt x="10332443" y="3365500"/>
                  </a:lnTo>
                  <a:lnTo>
                    <a:pt x="10305325" y="3340100"/>
                  </a:lnTo>
                  <a:lnTo>
                    <a:pt x="10271387" y="3314700"/>
                  </a:lnTo>
                  <a:lnTo>
                    <a:pt x="10230996" y="3289300"/>
                  </a:lnTo>
                  <a:lnTo>
                    <a:pt x="10184524" y="3276600"/>
                  </a:lnTo>
                  <a:lnTo>
                    <a:pt x="10132339" y="3276600"/>
                  </a:lnTo>
                  <a:lnTo>
                    <a:pt x="10157299" y="3213100"/>
                  </a:lnTo>
                  <a:lnTo>
                    <a:pt x="10154616" y="3175000"/>
                  </a:lnTo>
                  <a:lnTo>
                    <a:pt x="10114388" y="3162300"/>
                  </a:lnTo>
                  <a:lnTo>
                    <a:pt x="10026713" y="3149600"/>
                  </a:lnTo>
                  <a:lnTo>
                    <a:pt x="10059588" y="3111500"/>
                  </a:lnTo>
                  <a:lnTo>
                    <a:pt x="10069253" y="3073400"/>
                  </a:lnTo>
                  <a:lnTo>
                    <a:pt x="10054547" y="3060700"/>
                  </a:lnTo>
                  <a:lnTo>
                    <a:pt x="10014305" y="3035300"/>
                  </a:lnTo>
                  <a:lnTo>
                    <a:pt x="9856266" y="2997200"/>
                  </a:lnTo>
                  <a:lnTo>
                    <a:pt x="9806711" y="2971800"/>
                  </a:lnTo>
                  <a:lnTo>
                    <a:pt x="9829575" y="2933700"/>
                  </a:lnTo>
                  <a:lnTo>
                    <a:pt x="9870138" y="2857500"/>
                  </a:lnTo>
                  <a:lnTo>
                    <a:pt x="9892930" y="2819400"/>
                  </a:lnTo>
                  <a:lnTo>
                    <a:pt x="9920792" y="2781300"/>
                  </a:lnTo>
                  <a:lnTo>
                    <a:pt x="9956269" y="2755900"/>
                  </a:lnTo>
                  <a:lnTo>
                    <a:pt x="10001910" y="2730500"/>
                  </a:lnTo>
                  <a:lnTo>
                    <a:pt x="10014620" y="2730500"/>
                  </a:lnTo>
                  <a:lnTo>
                    <a:pt x="10023324" y="2717800"/>
                  </a:lnTo>
                  <a:lnTo>
                    <a:pt x="10026258" y="2692400"/>
                  </a:lnTo>
                  <a:lnTo>
                    <a:pt x="10021658" y="2679700"/>
                  </a:lnTo>
                  <a:lnTo>
                    <a:pt x="10008569" y="2654300"/>
                  </a:lnTo>
                  <a:lnTo>
                    <a:pt x="10003144" y="2628900"/>
                  </a:lnTo>
                  <a:lnTo>
                    <a:pt x="10000055" y="2590800"/>
                  </a:lnTo>
                  <a:lnTo>
                    <a:pt x="9993976" y="2565400"/>
                  </a:lnTo>
                  <a:lnTo>
                    <a:pt x="9979582" y="2540000"/>
                  </a:lnTo>
                  <a:lnTo>
                    <a:pt x="9951545" y="2514600"/>
                  </a:lnTo>
                  <a:lnTo>
                    <a:pt x="9904539" y="2514600"/>
                  </a:lnTo>
                  <a:lnTo>
                    <a:pt x="9892485" y="2501900"/>
                  </a:lnTo>
                  <a:lnTo>
                    <a:pt x="9883532" y="2501900"/>
                  </a:lnTo>
                  <a:lnTo>
                    <a:pt x="9880263" y="2489200"/>
                  </a:lnTo>
                  <a:lnTo>
                    <a:pt x="9885260" y="2476500"/>
                  </a:lnTo>
                  <a:lnTo>
                    <a:pt x="9902602" y="2451100"/>
                  </a:lnTo>
                  <a:lnTo>
                    <a:pt x="9893465" y="2438400"/>
                  </a:lnTo>
                  <a:lnTo>
                    <a:pt x="9869430" y="2425700"/>
                  </a:lnTo>
                  <a:lnTo>
                    <a:pt x="9747656" y="2425700"/>
                  </a:lnTo>
                  <a:lnTo>
                    <a:pt x="9718078" y="2413000"/>
                  </a:lnTo>
                  <a:lnTo>
                    <a:pt x="9728576" y="2387600"/>
                  </a:lnTo>
                  <a:lnTo>
                    <a:pt x="9744889" y="2387600"/>
                  </a:lnTo>
                  <a:lnTo>
                    <a:pt x="9763871" y="2374900"/>
                  </a:lnTo>
                  <a:lnTo>
                    <a:pt x="9782378" y="2374900"/>
                  </a:lnTo>
                  <a:lnTo>
                    <a:pt x="9829733" y="2349500"/>
                  </a:lnTo>
                  <a:lnTo>
                    <a:pt x="9868777" y="2324100"/>
                  </a:lnTo>
                  <a:lnTo>
                    <a:pt x="9895851" y="2286000"/>
                  </a:lnTo>
                  <a:lnTo>
                    <a:pt x="9907295" y="2235200"/>
                  </a:lnTo>
                  <a:lnTo>
                    <a:pt x="9908323" y="2197100"/>
                  </a:lnTo>
                  <a:lnTo>
                    <a:pt x="9901386" y="2159000"/>
                  </a:lnTo>
                  <a:lnTo>
                    <a:pt x="9876623" y="2133600"/>
                  </a:lnTo>
                  <a:lnTo>
                    <a:pt x="9824173" y="2108200"/>
                  </a:lnTo>
                  <a:lnTo>
                    <a:pt x="9803935" y="2095500"/>
                  </a:lnTo>
                  <a:lnTo>
                    <a:pt x="9804796" y="2057400"/>
                  </a:lnTo>
                  <a:lnTo>
                    <a:pt x="9847652" y="2006600"/>
                  </a:lnTo>
                  <a:lnTo>
                    <a:pt x="9878020" y="1981200"/>
                  </a:lnTo>
                  <a:lnTo>
                    <a:pt x="9913729" y="1955800"/>
                  </a:lnTo>
                  <a:lnTo>
                    <a:pt x="9958743" y="1943100"/>
                  </a:lnTo>
                  <a:lnTo>
                    <a:pt x="9988096" y="1943100"/>
                  </a:lnTo>
                  <a:lnTo>
                    <a:pt x="10014827" y="1930400"/>
                  </a:lnTo>
                  <a:lnTo>
                    <a:pt x="10039922" y="1917700"/>
                  </a:lnTo>
                  <a:lnTo>
                    <a:pt x="10064369" y="1905000"/>
                  </a:lnTo>
                  <a:lnTo>
                    <a:pt x="10082248" y="1905000"/>
                  </a:lnTo>
                  <a:lnTo>
                    <a:pt x="10098530" y="1892300"/>
                  </a:lnTo>
                  <a:lnTo>
                    <a:pt x="10109905" y="1879600"/>
                  </a:lnTo>
                  <a:lnTo>
                    <a:pt x="10113060" y="1854200"/>
                  </a:lnTo>
                  <a:lnTo>
                    <a:pt x="10106802" y="1841500"/>
                  </a:lnTo>
                  <a:lnTo>
                    <a:pt x="10093653" y="1828800"/>
                  </a:lnTo>
                  <a:lnTo>
                    <a:pt x="10075854" y="1816100"/>
                  </a:lnTo>
                  <a:lnTo>
                    <a:pt x="10055644" y="1816100"/>
                  </a:lnTo>
                  <a:lnTo>
                    <a:pt x="9965778" y="1790700"/>
                  </a:lnTo>
                  <a:lnTo>
                    <a:pt x="9880507" y="1765300"/>
                  </a:lnTo>
                  <a:lnTo>
                    <a:pt x="9839879" y="1739900"/>
                  </a:lnTo>
                  <a:lnTo>
                    <a:pt x="9800742" y="1714500"/>
                  </a:lnTo>
                  <a:lnTo>
                    <a:pt x="9838410" y="1689100"/>
                  </a:lnTo>
                  <a:lnTo>
                    <a:pt x="9874400" y="1676400"/>
                  </a:lnTo>
                  <a:lnTo>
                    <a:pt x="9907893" y="1651000"/>
                  </a:lnTo>
                  <a:lnTo>
                    <a:pt x="9938067" y="1625600"/>
                  </a:lnTo>
                  <a:lnTo>
                    <a:pt x="9945449" y="1612900"/>
                  </a:lnTo>
                  <a:lnTo>
                    <a:pt x="9941108" y="1600200"/>
                  </a:lnTo>
                  <a:lnTo>
                    <a:pt x="9926239" y="1587500"/>
                  </a:lnTo>
                  <a:lnTo>
                    <a:pt x="9902037" y="1562100"/>
                  </a:lnTo>
                  <a:lnTo>
                    <a:pt x="9869695" y="1549400"/>
                  </a:lnTo>
                  <a:lnTo>
                    <a:pt x="9830409" y="1524000"/>
                  </a:lnTo>
                  <a:lnTo>
                    <a:pt x="9785374" y="1498600"/>
                  </a:lnTo>
                  <a:lnTo>
                    <a:pt x="9735783" y="1473200"/>
                  </a:lnTo>
                  <a:lnTo>
                    <a:pt x="9682831" y="1460500"/>
                  </a:lnTo>
                  <a:lnTo>
                    <a:pt x="9515760" y="1384300"/>
                  </a:lnTo>
                  <a:lnTo>
                    <a:pt x="9461312" y="1358900"/>
                  </a:lnTo>
                  <a:lnTo>
                    <a:pt x="9409477" y="1333500"/>
                  </a:lnTo>
                  <a:lnTo>
                    <a:pt x="9361449" y="1308100"/>
                  </a:lnTo>
                  <a:lnTo>
                    <a:pt x="9318422" y="1295400"/>
                  </a:lnTo>
                  <a:lnTo>
                    <a:pt x="9281592" y="1270000"/>
                  </a:lnTo>
                  <a:lnTo>
                    <a:pt x="9252152" y="1257300"/>
                  </a:lnTo>
                  <a:lnTo>
                    <a:pt x="9231299" y="1244600"/>
                  </a:lnTo>
                  <a:lnTo>
                    <a:pt x="9220225" y="1219200"/>
                  </a:lnTo>
                  <a:lnTo>
                    <a:pt x="9206405" y="1206500"/>
                  </a:lnTo>
                  <a:lnTo>
                    <a:pt x="9185090" y="1193800"/>
                  </a:lnTo>
                  <a:lnTo>
                    <a:pt x="9159642" y="1168400"/>
                  </a:lnTo>
                  <a:lnTo>
                    <a:pt x="9133420" y="1168400"/>
                  </a:lnTo>
                  <a:lnTo>
                    <a:pt x="9039965" y="1143000"/>
                  </a:lnTo>
                  <a:lnTo>
                    <a:pt x="8994451" y="1117600"/>
                  </a:lnTo>
                  <a:lnTo>
                    <a:pt x="8904470" y="1092200"/>
                  </a:lnTo>
                  <a:lnTo>
                    <a:pt x="8859452" y="1066800"/>
                  </a:lnTo>
                  <a:lnTo>
                    <a:pt x="8814048" y="1054100"/>
                  </a:lnTo>
                  <a:lnTo>
                    <a:pt x="8672766" y="1016000"/>
                  </a:lnTo>
                  <a:lnTo>
                    <a:pt x="8580571" y="990600"/>
                  </a:lnTo>
                  <a:lnTo>
                    <a:pt x="8534392" y="990600"/>
                  </a:lnTo>
                  <a:lnTo>
                    <a:pt x="8248874" y="914400"/>
                  </a:lnTo>
                  <a:lnTo>
                    <a:pt x="8198802" y="914400"/>
                  </a:lnTo>
                  <a:lnTo>
                    <a:pt x="8235902" y="876300"/>
                  </a:lnTo>
                  <a:lnTo>
                    <a:pt x="8277108" y="863600"/>
                  </a:lnTo>
                  <a:lnTo>
                    <a:pt x="8320605" y="838200"/>
                  </a:lnTo>
                  <a:lnTo>
                    <a:pt x="8364579" y="825500"/>
                  </a:lnTo>
                  <a:lnTo>
                    <a:pt x="8407216" y="800100"/>
                  </a:lnTo>
                  <a:lnTo>
                    <a:pt x="8446700" y="787400"/>
                  </a:lnTo>
                  <a:lnTo>
                    <a:pt x="8481219" y="762000"/>
                  </a:lnTo>
                  <a:lnTo>
                    <a:pt x="8508957" y="723900"/>
                  </a:lnTo>
                  <a:lnTo>
                    <a:pt x="8528100" y="685800"/>
                  </a:lnTo>
                  <a:lnTo>
                    <a:pt x="8477845" y="673100"/>
                  </a:lnTo>
                  <a:lnTo>
                    <a:pt x="8274404" y="673100"/>
                  </a:lnTo>
                  <a:lnTo>
                    <a:pt x="8223641" y="660400"/>
                  </a:lnTo>
                  <a:lnTo>
                    <a:pt x="8123215" y="660400"/>
                  </a:lnTo>
                  <a:lnTo>
                    <a:pt x="8025193" y="635000"/>
                  </a:lnTo>
                  <a:lnTo>
                    <a:pt x="7283313" y="635000"/>
                  </a:lnTo>
                  <a:lnTo>
                    <a:pt x="7234087" y="622300"/>
                  </a:lnTo>
                  <a:lnTo>
                    <a:pt x="7135761" y="622300"/>
                  </a:lnTo>
                  <a:lnTo>
                    <a:pt x="7086664" y="609600"/>
                  </a:lnTo>
                  <a:lnTo>
                    <a:pt x="7037612" y="609600"/>
                  </a:lnTo>
                  <a:lnTo>
                    <a:pt x="6938209" y="596900"/>
                  </a:lnTo>
                  <a:lnTo>
                    <a:pt x="6887799" y="584200"/>
                  </a:lnTo>
                  <a:lnTo>
                    <a:pt x="6786937" y="584200"/>
                  </a:lnTo>
                  <a:lnTo>
                    <a:pt x="6736487" y="571500"/>
                  </a:lnTo>
                  <a:lnTo>
                    <a:pt x="6686024" y="571500"/>
                  </a:lnTo>
                  <a:lnTo>
                    <a:pt x="6635548" y="558800"/>
                  </a:lnTo>
                  <a:lnTo>
                    <a:pt x="6534560" y="558800"/>
                  </a:lnTo>
                  <a:lnTo>
                    <a:pt x="6484048" y="546100"/>
                  </a:lnTo>
                  <a:lnTo>
                    <a:pt x="6382991" y="546100"/>
                  </a:lnTo>
                  <a:lnTo>
                    <a:pt x="6332446" y="533400"/>
                  </a:lnTo>
                  <a:lnTo>
                    <a:pt x="6231323" y="533400"/>
                  </a:lnTo>
                  <a:lnTo>
                    <a:pt x="6180746" y="520700"/>
                  </a:lnTo>
                  <a:lnTo>
                    <a:pt x="6079562" y="520700"/>
                  </a:lnTo>
                  <a:lnTo>
                    <a:pt x="6028956" y="508000"/>
                  </a:lnTo>
                  <a:lnTo>
                    <a:pt x="5877083" y="508000"/>
                  </a:lnTo>
                  <a:lnTo>
                    <a:pt x="5826442" y="495300"/>
                  </a:lnTo>
                  <a:lnTo>
                    <a:pt x="5623795" y="495300"/>
                  </a:lnTo>
                  <a:lnTo>
                    <a:pt x="5573115" y="482600"/>
                  </a:lnTo>
                  <a:lnTo>
                    <a:pt x="5369134" y="482600"/>
                  </a:lnTo>
                  <a:lnTo>
                    <a:pt x="5318126" y="469900"/>
                  </a:lnTo>
                  <a:lnTo>
                    <a:pt x="5063103" y="469900"/>
                  </a:lnTo>
                  <a:lnTo>
                    <a:pt x="5012114" y="457200"/>
                  </a:lnTo>
                  <a:lnTo>
                    <a:pt x="4859211" y="457200"/>
                  </a:lnTo>
                  <a:lnTo>
                    <a:pt x="4808271" y="444500"/>
                  </a:lnTo>
                  <a:lnTo>
                    <a:pt x="4655558" y="444500"/>
                  </a:lnTo>
                  <a:lnTo>
                    <a:pt x="4604695" y="431800"/>
                  </a:lnTo>
                  <a:lnTo>
                    <a:pt x="4503044" y="431800"/>
                  </a:lnTo>
                  <a:lnTo>
                    <a:pt x="4452258" y="419100"/>
                  </a:lnTo>
                  <a:lnTo>
                    <a:pt x="4351572" y="419100"/>
                  </a:lnTo>
                  <a:lnTo>
                    <a:pt x="4301646" y="406400"/>
                  </a:lnTo>
                  <a:lnTo>
                    <a:pt x="4251724" y="406400"/>
                  </a:lnTo>
                  <a:lnTo>
                    <a:pt x="4201806" y="393700"/>
                  </a:lnTo>
                  <a:lnTo>
                    <a:pt x="4101981" y="393700"/>
                  </a:lnTo>
                  <a:lnTo>
                    <a:pt x="4052073" y="381000"/>
                  </a:lnTo>
                  <a:lnTo>
                    <a:pt x="3852473" y="355600"/>
                  </a:lnTo>
                  <a:lnTo>
                    <a:pt x="3453379" y="317500"/>
                  </a:lnTo>
                  <a:lnTo>
                    <a:pt x="3253863" y="292100"/>
                  </a:lnTo>
                  <a:lnTo>
                    <a:pt x="3154108" y="292100"/>
                  </a:lnTo>
                  <a:lnTo>
                    <a:pt x="3139659" y="279400"/>
                  </a:lnTo>
                  <a:lnTo>
                    <a:pt x="12192000" y="279400"/>
                  </a:lnTo>
                  <a:lnTo>
                    <a:pt x="12192000" y="3632200"/>
                  </a:lnTo>
                  <a:close/>
                </a:path>
                <a:path w="12192000" h="6858000">
                  <a:moveTo>
                    <a:pt x="3348380" y="393700"/>
                  </a:moveTo>
                  <a:lnTo>
                    <a:pt x="3139764" y="381000"/>
                  </a:lnTo>
                  <a:lnTo>
                    <a:pt x="2864307" y="342900"/>
                  </a:lnTo>
                  <a:lnTo>
                    <a:pt x="3160234" y="342900"/>
                  </a:lnTo>
                  <a:lnTo>
                    <a:pt x="3205049" y="355600"/>
                  </a:lnTo>
                  <a:lnTo>
                    <a:pt x="3348380" y="393700"/>
                  </a:lnTo>
                  <a:close/>
                </a:path>
                <a:path w="12192000" h="6858000">
                  <a:moveTo>
                    <a:pt x="3393081" y="520700"/>
                  </a:moveTo>
                  <a:lnTo>
                    <a:pt x="3307295" y="520700"/>
                  </a:lnTo>
                  <a:lnTo>
                    <a:pt x="3258058" y="508000"/>
                  </a:lnTo>
                  <a:lnTo>
                    <a:pt x="3209050" y="508000"/>
                  </a:lnTo>
                  <a:lnTo>
                    <a:pt x="3160386" y="495300"/>
                  </a:lnTo>
                  <a:lnTo>
                    <a:pt x="3112180" y="495300"/>
                  </a:lnTo>
                  <a:lnTo>
                    <a:pt x="3064548" y="482600"/>
                  </a:lnTo>
                  <a:lnTo>
                    <a:pt x="3048131" y="469900"/>
                  </a:lnTo>
                  <a:lnTo>
                    <a:pt x="3256310" y="469900"/>
                  </a:lnTo>
                  <a:lnTo>
                    <a:pt x="3405797" y="508000"/>
                  </a:lnTo>
                  <a:lnTo>
                    <a:pt x="3393081" y="520700"/>
                  </a:lnTo>
                  <a:close/>
                </a:path>
                <a:path w="12192000" h="6858000">
                  <a:moveTo>
                    <a:pt x="7876745" y="647700"/>
                  </a:moveTo>
                  <a:lnTo>
                    <a:pt x="7480601" y="647700"/>
                  </a:lnTo>
                  <a:lnTo>
                    <a:pt x="7431224" y="635000"/>
                  </a:lnTo>
                  <a:lnTo>
                    <a:pt x="7926384" y="635000"/>
                  </a:lnTo>
                  <a:lnTo>
                    <a:pt x="7876745" y="647700"/>
                  </a:lnTo>
                  <a:close/>
                </a:path>
                <a:path w="12192000" h="6858000">
                  <a:moveTo>
                    <a:pt x="3358946" y="711200"/>
                  </a:moveTo>
                  <a:lnTo>
                    <a:pt x="3308255" y="698500"/>
                  </a:lnTo>
                  <a:lnTo>
                    <a:pt x="3109315" y="698500"/>
                  </a:lnTo>
                  <a:lnTo>
                    <a:pt x="3059963" y="685800"/>
                  </a:lnTo>
                  <a:lnTo>
                    <a:pt x="3349317" y="685800"/>
                  </a:lnTo>
                  <a:lnTo>
                    <a:pt x="3358946" y="711200"/>
                  </a:lnTo>
                  <a:close/>
                </a:path>
                <a:path w="12192000" h="6858000">
                  <a:moveTo>
                    <a:pt x="2939722" y="774700"/>
                  </a:moveTo>
                  <a:lnTo>
                    <a:pt x="1921878" y="774700"/>
                  </a:lnTo>
                  <a:lnTo>
                    <a:pt x="1882808" y="762000"/>
                  </a:lnTo>
                  <a:lnTo>
                    <a:pt x="2986938" y="762000"/>
                  </a:lnTo>
                  <a:lnTo>
                    <a:pt x="2939722" y="774700"/>
                  </a:lnTo>
                  <a:close/>
                </a:path>
                <a:path w="12192000" h="6858000">
                  <a:moveTo>
                    <a:pt x="2584837" y="838200"/>
                  </a:moveTo>
                  <a:lnTo>
                    <a:pt x="2490026" y="838200"/>
                  </a:lnTo>
                  <a:lnTo>
                    <a:pt x="2444031" y="825500"/>
                  </a:lnTo>
                  <a:lnTo>
                    <a:pt x="2397683" y="825500"/>
                  </a:lnTo>
                  <a:lnTo>
                    <a:pt x="2344758" y="812800"/>
                  </a:lnTo>
                  <a:lnTo>
                    <a:pt x="2291910" y="812800"/>
                  </a:lnTo>
                  <a:lnTo>
                    <a:pt x="2239111" y="800100"/>
                  </a:lnTo>
                  <a:lnTo>
                    <a:pt x="2133556" y="787400"/>
                  </a:lnTo>
                  <a:lnTo>
                    <a:pt x="2027882" y="787400"/>
                  </a:lnTo>
                  <a:lnTo>
                    <a:pt x="1974934" y="774700"/>
                  </a:lnTo>
                  <a:lnTo>
                    <a:pt x="2892037" y="774700"/>
                  </a:lnTo>
                  <a:lnTo>
                    <a:pt x="2862869" y="787400"/>
                  </a:lnTo>
                  <a:lnTo>
                    <a:pt x="2871203" y="800100"/>
                  </a:lnTo>
                  <a:lnTo>
                    <a:pt x="2674322" y="800100"/>
                  </a:lnTo>
                  <a:lnTo>
                    <a:pt x="2635592" y="812800"/>
                  </a:lnTo>
                  <a:lnTo>
                    <a:pt x="2584837" y="838200"/>
                  </a:lnTo>
                  <a:close/>
                </a:path>
                <a:path w="12192000" h="6858000">
                  <a:moveTo>
                    <a:pt x="2948697" y="863600"/>
                  </a:moveTo>
                  <a:lnTo>
                    <a:pt x="2813670" y="825500"/>
                  </a:lnTo>
                  <a:lnTo>
                    <a:pt x="2718721" y="800100"/>
                  </a:lnTo>
                  <a:lnTo>
                    <a:pt x="2871203" y="800100"/>
                  </a:lnTo>
                  <a:lnTo>
                    <a:pt x="2956448" y="825500"/>
                  </a:lnTo>
                  <a:lnTo>
                    <a:pt x="3002498" y="825500"/>
                  </a:lnTo>
                  <a:lnTo>
                    <a:pt x="3053067" y="838200"/>
                  </a:lnTo>
                  <a:lnTo>
                    <a:pt x="2997911" y="850900"/>
                  </a:lnTo>
                  <a:lnTo>
                    <a:pt x="2948697" y="863600"/>
                  </a:lnTo>
                  <a:close/>
                </a:path>
                <a:path w="12192000" h="6858000">
                  <a:moveTo>
                    <a:pt x="3196019" y="1358900"/>
                  </a:moveTo>
                  <a:lnTo>
                    <a:pt x="3175695" y="1358900"/>
                  </a:lnTo>
                  <a:lnTo>
                    <a:pt x="3156404" y="1346200"/>
                  </a:lnTo>
                  <a:lnTo>
                    <a:pt x="3218408" y="1346200"/>
                  </a:lnTo>
                  <a:lnTo>
                    <a:pt x="3196019" y="1358900"/>
                  </a:lnTo>
                  <a:close/>
                </a:path>
                <a:path w="12192000" h="6858000">
                  <a:moveTo>
                    <a:pt x="3654717" y="2095500"/>
                  </a:moveTo>
                  <a:lnTo>
                    <a:pt x="3450132" y="2095500"/>
                  </a:lnTo>
                  <a:lnTo>
                    <a:pt x="3399946" y="2082800"/>
                  </a:lnTo>
                  <a:lnTo>
                    <a:pt x="3350076" y="2082800"/>
                  </a:lnTo>
                  <a:lnTo>
                    <a:pt x="3251151" y="2057400"/>
                  </a:lnTo>
                  <a:lnTo>
                    <a:pt x="3202029" y="2057400"/>
                  </a:lnTo>
                  <a:lnTo>
                    <a:pt x="2417889" y="1854200"/>
                  </a:lnTo>
                  <a:lnTo>
                    <a:pt x="3526524" y="1854200"/>
                  </a:lnTo>
                  <a:lnTo>
                    <a:pt x="3546539" y="1866900"/>
                  </a:lnTo>
                  <a:lnTo>
                    <a:pt x="3567455" y="1866900"/>
                  </a:lnTo>
                  <a:lnTo>
                    <a:pt x="3599132" y="1879600"/>
                  </a:lnTo>
                  <a:lnTo>
                    <a:pt x="3627623" y="1892300"/>
                  </a:lnTo>
                  <a:lnTo>
                    <a:pt x="3652324" y="1905000"/>
                  </a:lnTo>
                  <a:lnTo>
                    <a:pt x="3672636" y="1930400"/>
                  </a:lnTo>
                  <a:lnTo>
                    <a:pt x="3672166" y="1943100"/>
                  </a:lnTo>
                  <a:lnTo>
                    <a:pt x="3671709" y="1943100"/>
                  </a:lnTo>
                  <a:lnTo>
                    <a:pt x="3674465" y="1955800"/>
                  </a:lnTo>
                  <a:lnTo>
                    <a:pt x="3658798" y="1993900"/>
                  </a:lnTo>
                  <a:lnTo>
                    <a:pt x="3272599" y="1993900"/>
                  </a:lnTo>
                  <a:lnTo>
                    <a:pt x="3320420" y="2019300"/>
                  </a:lnTo>
                  <a:lnTo>
                    <a:pt x="3368926" y="2019300"/>
                  </a:lnTo>
                  <a:lnTo>
                    <a:pt x="3562783" y="2070100"/>
                  </a:lnTo>
                  <a:lnTo>
                    <a:pt x="3654717" y="2095500"/>
                  </a:lnTo>
                  <a:close/>
                </a:path>
                <a:path w="12192000" h="6858000">
                  <a:moveTo>
                    <a:pt x="3626592" y="2019300"/>
                  </a:moveTo>
                  <a:lnTo>
                    <a:pt x="3531171" y="2019300"/>
                  </a:lnTo>
                  <a:lnTo>
                    <a:pt x="3429243" y="1993900"/>
                  </a:lnTo>
                  <a:lnTo>
                    <a:pt x="3658798" y="1993900"/>
                  </a:lnTo>
                  <a:lnTo>
                    <a:pt x="3626592" y="2019300"/>
                  </a:lnTo>
                  <a:close/>
                </a:path>
                <a:path w="12192000" h="6858000">
                  <a:moveTo>
                    <a:pt x="2667279" y="2362200"/>
                  </a:moveTo>
                  <a:lnTo>
                    <a:pt x="2298295" y="2362200"/>
                  </a:lnTo>
                  <a:lnTo>
                    <a:pt x="2252719" y="2349500"/>
                  </a:lnTo>
                  <a:lnTo>
                    <a:pt x="2221776" y="2336800"/>
                  </a:lnTo>
                  <a:lnTo>
                    <a:pt x="2811497" y="2336800"/>
                  </a:lnTo>
                  <a:lnTo>
                    <a:pt x="2762977" y="2349500"/>
                  </a:lnTo>
                  <a:lnTo>
                    <a:pt x="2715061" y="2349500"/>
                  </a:lnTo>
                  <a:lnTo>
                    <a:pt x="2667279" y="2362200"/>
                  </a:lnTo>
                  <a:close/>
                </a:path>
                <a:path w="12192000" h="6858000">
                  <a:moveTo>
                    <a:pt x="3107702" y="2400300"/>
                  </a:moveTo>
                  <a:lnTo>
                    <a:pt x="3061293" y="2400300"/>
                  </a:lnTo>
                  <a:lnTo>
                    <a:pt x="2964751" y="2374900"/>
                  </a:lnTo>
                  <a:lnTo>
                    <a:pt x="2921347" y="2362200"/>
                  </a:lnTo>
                  <a:lnTo>
                    <a:pt x="2885673" y="2349500"/>
                  </a:lnTo>
                  <a:lnTo>
                    <a:pt x="2861094" y="2349500"/>
                  </a:lnTo>
                  <a:lnTo>
                    <a:pt x="2811497" y="2336800"/>
                  </a:lnTo>
                  <a:lnTo>
                    <a:pt x="3199117" y="2336800"/>
                  </a:lnTo>
                  <a:lnTo>
                    <a:pt x="3179978" y="2374900"/>
                  </a:lnTo>
                  <a:lnTo>
                    <a:pt x="3148385" y="2387600"/>
                  </a:lnTo>
                  <a:lnTo>
                    <a:pt x="3107702" y="2400300"/>
                  </a:lnTo>
                  <a:close/>
                </a:path>
                <a:path w="12192000" h="6858000">
                  <a:moveTo>
                    <a:pt x="3461650" y="2362200"/>
                  </a:moveTo>
                  <a:lnTo>
                    <a:pt x="3392245" y="2362200"/>
                  </a:lnTo>
                  <a:lnTo>
                    <a:pt x="3355733" y="2349500"/>
                  </a:lnTo>
                  <a:lnTo>
                    <a:pt x="3257794" y="2349500"/>
                  </a:lnTo>
                  <a:lnTo>
                    <a:pt x="3216744" y="2336800"/>
                  </a:lnTo>
                  <a:lnTo>
                    <a:pt x="3489375" y="2336800"/>
                  </a:lnTo>
                  <a:lnTo>
                    <a:pt x="3461650" y="2362200"/>
                  </a:lnTo>
                  <a:close/>
                </a:path>
                <a:path w="12192000" h="6858000">
                  <a:moveTo>
                    <a:pt x="2541268" y="2374900"/>
                  </a:moveTo>
                  <a:lnTo>
                    <a:pt x="2416214" y="2374900"/>
                  </a:lnTo>
                  <a:lnTo>
                    <a:pt x="2354221" y="2362200"/>
                  </a:lnTo>
                  <a:lnTo>
                    <a:pt x="2595764" y="2362200"/>
                  </a:lnTo>
                  <a:lnTo>
                    <a:pt x="2541268" y="2374900"/>
                  </a:lnTo>
                  <a:close/>
                </a:path>
                <a:path w="12192000" h="6858000">
                  <a:moveTo>
                    <a:pt x="2669058" y="2959100"/>
                  </a:moveTo>
                  <a:lnTo>
                    <a:pt x="2619092" y="2946400"/>
                  </a:lnTo>
                  <a:lnTo>
                    <a:pt x="2572665" y="2946400"/>
                  </a:lnTo>
                  <a:lnTo>
                    <a:pt x="2529028" y="2921000"/>
                  </a:lnTo>
                  <a:lnTo>
                    <a:pt x="2367413" y="2870200"/>
                  </a:lnTo>
                  <a:lnTo>
                    <a:pt x="2551004" y="2870200"/>
                  </a:lnTo>
                  <a:lnTo>
                    <a:pt x="2575733" y="2882900"/>
                  </a:lnTo>
                  <a:lnTo>
                    <a:pt x="2625244" y="2895600"/>
                  </a:lnTo>
                  <a:lnTo>
                    <a:pt x="2723311" y="2946400"/>
                  </a:lnTo>
                  <a:lnTo>
                    <a:pt x="2669058" y="2959100"/>
                  </a:lnTo>
                  <a:close/>
                </a:path>
                <a:path w="12192000" h="6858000">
                  <a:moveTo>
                    <a:pt x="2471080" y="3594100"/>
                  </a:moveTo>
                  <a:lnTo>
                    <a:pt x="2414676" y="3581400"/>
                  </a:lnTo>
                  <a:lnTo>
                    <a:pt x="2500098" y="3581400"/>
                  </a:lnTo>
                  <a:lnTo>
                    <a:pt x="2471080" y="3594100"/>
                  </a:lnTo>
                  <a:close/>
                </a:path>
                <a:path w="12192000" h="6858000">
                  <a:moveTo>
                    <a:pt x="12192000" y="6235700"/>
                  </a:moveTo>
                  <a:lnTo>
                    <a:pt x="5902575" y="6235700"/>
                  </a:lnTo>
                  <a:lnTo>
                    <a:pt x="5933600" y="6223000"/>
                  </a:lnTo>
                  <a:lnTo>
                    <a:pt x="6145871" y="6223000"/>
                  </a:lnTo>
                  <a:lnTo>
                    <a:pt x="6185262" y="6210300"/>
                  </a:lnTo>
                  <a:lnTo>
                    <a:pt x="6309582" y="6210300"/>
                  </a:lnTo>
                  <a:lnTo>
                    <a:pt x="6352949" y="6197600"/>
                  </a:lnTo>
                  <a:lnTo>
                    <a:pt x="6442354" y="6197600"/>
                  </a:lnTo>
                  <a:lnTo>
                    <a:pt x="6488318" y="6184900"/>
                  </a:lnTo>
                  <a:lnTo>
                    <a:pt x="6535076" y="6184900"/>
                  </a:lnTo>
                  <a:lnTo>
                    <a:pt x="6582589" y="6172200"/>
                  </a:lnTo>
                  <a:lnTo>
                    <a:pt x="6630823" y="6172200"/>
                  </a:lnTo>
                  <a:lnTo>
                    <a:pt x="6679739" y="6159500"/>
                  </a:lnTo>
                  <a:lnTo>
                    <a:pt x="6729302" y="6159500"/>
                  </a:lnTo>
                  <a:lnTo>
                    <a:pt x="6830220" y="6134100"/>
                  </a:lnTo>
                  <a:lnTo>
                    <a:pt x="6881502" y="6134100"/>
                  </a:lnTo>
                  <a:lnTo>
                    <a:pt x="6985530" y="6108700"/>
                  </a:lnTo>
                  <a:lnTo>
                    <a:pt x="7038203" y="6108700"/>
                  </a:lnTo>
                  <a:lnTo>
                    <a:pt x="7470560" y="6007100"/>
                  </a:lnTo>
                  <a:lnTo>
                    <a:pt x="7525428" y="5981700"/>
                  </a:lnTo>
                  <a:lnTo>
                    <a:pt x="7635310" y="5956300"/>
                  </a:lnTo>
                  <a:lnTo>
                    <a:pt x="7690252" y="5930900"/>
                  </a:lnTo>
                  <a:lnTo>
                    <a:pt x="7799951" y="5905500"/>
                  </a:lnTo>
                  <a:lnTo>
                    <a:pt x="7854636" y="5880100"/>
                  </a:lnTo>
                  <a:lnTo>
                    <a:pt x="7909162" y="5867400"/>
                  </a:lnTo>
                  <a:lnTo>
                    <a:pt x="8071424" y="5791200"/>
                  </a:lnTo>
                  <a:lnTo>
                    <a:pt x="8124951" y="5778500"/>
                  </a:lnTo>
                  <a:lnTo>
                    <a:pt x="8386728" y="5651500"/>
                  </a:lnTo>
                  <a:lnTo>
                    <a:pt x="8437657" y="5613400"/>
                  </a:lnTo>
                  <a:lnTo>
                    <a:pt x="8537794" y="5562600"/>
                  </a:lnTo>
                  <a:lnTo>
                    <a:pt x="8586930" y="5524500"/>
                  </a:lnTo>
                  <a:lnTo>
                    <a:pt x="8635395" y="5499100"/>
                  </a:lnTo>
                  <a:lnTo>
                    <a:pt x="8683152" y="5461000"/>
                  </a:lnTo>
                  <a:lnTo>
                    <a:pt x="8730166" y="5435600"/>
                  </a:lnTo>
                  <a:lnTo>
                    <a:pt x="8776399" y="5397500"/>
                  </a:lnTo>
                  <a:lnTo>
                    <a:pt x="8821815" y="5359400"/>
                  </a:lnTo>
                  <a:lnTo>
                    <a:pt x="8866377" y="5321300"/>
                  </a:lnTo>
                  <a:lnTo>
                    <a:pt x="8910049" y="5283200"/>
                  </a:lnTo>
                  <a:lnTo>
                    <a:pt x="8952794" y="5245100"/>
                  </a:lnTo>
                  <a:lnTo>
                    <a:pt x="8994575" y="5207000"/>
                  </a:lnTo>
                  <a:lnTo>
                    <a:pt x="9035356" y="5168900"/>
                  </a:lnTo>
                  <a:lnTo>
                    <a:pt x="9075101" y="5130800"/>
                  </a:lnTo>
                  <a:lnTo>
                    <a:pt x="9113772" y="5080000"/>
                  </a:lnTo>
                  <a:lnTo>
                    <a:pt x="9151334" y="5041900"/>
                  </a:lnTo>
                  <a:lnTo>
                    <a:pt x="9187749" y="4991100"/>
                  </a:lnTo>
                  <a:lnTo>
                    <a:pt x="9222981" y="4953000"/>
                  </a:lnTo>
                  <a:lnTo>
                    <a:pt x="9236929" y="4940300"/>
                  </a:lnTo>
                  <a:lnTo>
                    <a:pt x="9250191" y="4927600"/>
                  </a:lnTo>
                  <a:lnTo>
                    <a:pt x="9261214" y="4927600"/>
                  </a:lnTo>
                  <a:lnTo>
                    <a:pt x="9268447" y="4914900"/>
                  </a:lnTo>
                  <a:lnTo>
                    <a:pt x="9291841" y="4876800"/>
                  </a:lnTo>
                  <a:lnTo>
                    <a:pt x="9323436" y="4838700"/>
                  </a:lnTo>
                  <a:lnTo>
                    <a:pt x="9360741" y="4813300"/>
                  </a:lnTo>
                  <a:lnTo>
                    <a:pt x="9401264" y="4787900"/>
                  </a:lnTo>
                  <a:lnTo>
                    <a:pt x="9442513" y="4762500"/>
                  </a:lnTo>
                  <a:lnTo>
                    <a:pt x="9487320" y="4737100"/>
                  </a:lnTo>
                  <a:lnTo>
                    <a:pt x="9529546" y="4711700"/>
                  </a:lnTo>
                  <a:lnTo>
                    <a:pt x="9565228" y="4673600"/>
                  </a:lnTo>
                  <a:lnTo>
                    <a:pt x="9590405" y="4635500"/>
                  </a:lnTo>
                  <a:lnTo>
                    <a:pt x="9596529" y="4610100"/>
                  </a:lnTo>
                  <a:lnTo>
                    <a:pt x="9582220" y="4597400"/>
                  </a:lnTo>
                  <a:lnTo>
                    <a:pt x="9513239" y="4597400"/>
                  </a:lnTo>
                  <a:lnTo>
                    <a:pt x="9542449" y="4559300"/>
                  </a:lnTo>
                  <a:lnTo>
                    <a:pt x="9573291" y="4533900"/>
                  </a:lnTo>
                  <a:lnTo>
                    <a:pt x="9600172" y="4508500"/>
                  </a:lnTo>
                  <a:lnTo>
                    <a:pt x="9617494" y="4470400"/>
                  </a:lnTo>
                  <a:lnTo>
                    <a:pt x="9634865" y="4419600"/>
                  </a:lnTo>
                  <a:lnTo>
                    <a:pt x="9655819" y="4381500"/>
                  </a:lnTo>
                  <a:lnTo>
                    <a:pt x="9680327" y="4330700"/>
                  </a:lnTo>
                  <a:lnTo>
                    <a:pt x="9708362" y="4292600"/>
                  </a:lnTo>
                  <a:lnTo>
                    <a:pt x="9739896" y="4254500"/>
                  </a:lnTo>
                  <a:lnTo>
                    <a:pt x="9774902" y="4216400"/>
                  </a:lnTo>
                  <a:lnTo>
                    <a:pt x="9813352" y="4178300"/>
                  </a:lnTo>
                  <a:lnTo>
                    <a:pt x="9855218" y="4152900"/>
                  </a:lnTo>
                  <a:lnTo>
                    <a:pt x="9900474" y="4114800"/>
                  </a:lnTo>
                  <a:lnTo>
                    <a:pt x="9949091" y="4089400"/>
                  </a:lnTo>
                  <a:lnTo>
                    <a:pt x="9982948" y="4064000"/>
                  </a:lnTo>
                  <a:lnTo>
                    <a:pt x="10015343" y="4038600"/>
                  </a:lnTo>
                  <a:lnTo>
                    <a:pt x="10051010" y="4013200"/>
                  </a:lnTo>
                  <a:lnTo>
                    <a:pt x="10094683" y="4000500"/>
                  </a:lnTo>
                  <a:lnTo>
                    <a:pt x="10141069" y="3987800"/>
                  </a:lnTo>
                  <a:lnTo>
                    <a:pt x="10173149" y="3975100"/>
                  </a:lnTo>
                  <a:lnTo>
                    <a:pt x="10194615" y="3949700"/>
                  </a:lnTo>
                  <a:lnTo>
                    <a:pt x="10209160" y="3911600"/>
                  </a:lnTo>
                  <a:lnTo>
                    <a:pt x="10220475" y="3886200"/>
                  </a:lnTo>
                  <a:lnTo>
                    <a:pt x="10232252" y="3848100"/>
                  </a:lnTo>
                  <a:lnTo>
                    <a:pt x="10248184" y="3822700"/>
                  </a:lnTo>
                  <a:lnTo>
                    <a:pt x="10271963" y="3797300"/>
                  </a:lnTo>
                  <a:lnTo>
                    <a:pt x="10282496" y="3784600"/>
                  </a:lnTo>
                  <a:lnTo>
                    <a:pt x="10291137" y="3771900"/>
                  </a:lnTo>
                  <a:lnTo>
                    <a:pt x="10296505" y="3759200"/>
                  </a:lnTo>
                  <a:lnTo>
                    <a:pt x="10297223" y="3746500"/>
                  </a:lnTo>
                  <a:lnTo>
                    <a:pt x="10291879" y="3733800"/>
                  </a:lnTo>
                  <a:lnTo>
                    <a:pt x="10283043" y="3708400"/>
                  </a:lnTo>
                  <a:lnTo>
                    <a:pt x="10272227" y="3695700"/>
                  </a:lnTo>
                  <a:lnTo>
                    <a:pt x="10260939" y="3683000"/>
                  </a:lnTo>
                  <a:lnTo>
                    <a:pt x="10248764" y="3670300"/>
                  </a:lnTo>
                  <a:lnTo>
                    <a:pt x="10237579" y="3657600"/>
                  </a:lnTo>
                  <a:lnTo>
                    <a:pt x="10231301" y="3644900"/>
                  </a:lnTo>
                  <a:lnTo>
                    <a:pt x="10233850" y="3619500"/>
                  </a:lnTo>
                  <a:lnTo>
                    <a:pt x="10236530" y="3606800"/>
                  </a:lnTo>
                  <a:lnTo>
                    <a:pt x="10240503" y="3594100"/>
                  </a:lnTo>
                  <a:lnTo>
                    <a:pt x="10249990" y="3594100"/>
                  </a:lnTo>
                  <a:lnTo>
                    <a:pt x="10269207" y="3606800"/>
                  </a:lnTo>
                  <a:lnTo>
                    <a:pt x="10312870" y="3632200"/>
                  </a:lnTo>
                  <a:lnTo>
                    <a:pt x="12192000" y="3632200"/>
                  </a:lnTo>
                  <a:lnTo>
                    <a:pt x="12192000" y="6235700"/>
                  </a:lnTo>
                  <a:close/>
                </a:path>
                <a:path w="12192000" h="6858000">
                  <a:moveTo>
                    <a:pt x="2270646" y="3771900"/>
                  </a:moveTo>
                  <a:lnTo>
                    <a:pt x="2227287" y="3771900"/>
                  </a:lnTo>
                  <a:lnTo>
                    <a:pt x="2133718" y="3746500"/>
                  </a:lnTo>
                  <a:lnTo>
                    <a:pt x="2085168" y="3746500"/>
                  </a:lnTo>
                  <a:lnTo>
                    <a:pt x="2033795" y="3733800"/>
                  </a:lnTo>
                  <a:lnTo>
                    <a:pt x="2304667" y="3733800"/>
                  </a:lnTo>
                  <a:lnTo>
                    <a:pt x="2295837" y="3759200"/>
                  </a:lnTo>
                  <a:lnTo>
                    <a:pt x="2270646" y="3771900"/>
                  </a:lnTo>
                  <a:close/>
                </a:path>
                <a:path w="12192000" h="6858000">
                  <a:moveTo>
                    <a:pt x="2310422" y="3924300"/>
                  </a:moveTo>
                  <a:lnTo>
                    <a:pt x="2192141" y="3924300"/>
                  </a:lnTo>
                  <a:lnTo>
                    <a:pt x="2139392" y="3911600"/>
                  </a:lnTo>
                  <a:lnTo>
                    <a:pt x="2089466" y="3911600"/>
                  </a:lnTo>
                  <a:lnTo>
                    <a:pt x="2041283" y="3898900"/>
                  </a:lnTo>
                  <a:lnTo>
                    <a:pt x="2016208" y="3886200"/>
                  </a:lnTo>
                  <a:lnTo>
                    <a:pt x="2277866" y="3886200"/>
                  </a:lnTo>
                  <a:lnTo>
                    <a:pt x="2310422" y="3924300"/>
                  </a:lnTo>
                  <a:close/>
                </a:path>
                <a:path w="12192000" h="6858000">
                  <a:moveTo>
                    <a:pt x="2608033" y="4330700"/>
                  </a:moveTo>
                  <a:lnTo>
                    <a:pt x="2554385" y="4318000"/>
                  </a:lnTo>
                  <a:lnTo>
                    <a:pt x="2503509" y="4305300"/>
                  </a:lnTo>
                  <a:lnTo>
                    <a:pt x="2454646" y="4279900"/>
                  </a:lnTo>
                  <a:lnTo>
                    <a:pt x="2407038" y="4267200"/>
                  </a:lnTo>
                  <a:lnTo>
                    <a:pt x="2359927" y="4241800"/>
                  </a:lnTo>
                  <a:lnTo>
                    <a:pt x="2312552" y="4229100"/>
                  </a:lnTo>
                  <a:lnTo>
                    <a:pt x="2213978" y="4203700"/>
                  </a:lnTo>
                  <a:lnTo>
                    <a:pt x="2454015" y="4203700"/>
                  </a:lnTo>
                  <a:lnTo>
                    <a:pt x="2494616" y="4229100"/>
                  </a:lnTo>
                  <a:lnTo>
                    <a:pt x="2534011" y="4267200"/>
                  </a:lnTo>
                  <a:lnTo>
                    <a:pt x="2571912" y="4292600"/>
                  </a:lnTo>
                  <a:lnTo>
                    <a:pt x="2608033" y="4330700"/>
                  </a:lnTo>
                  <a:close/>
                </a:path>
                <a:path w="12192000" h="6858000">
                  <a:moveTo>
                    <a:pt x="2898749" y="4826000"/>
                  </a:moveTo>
                  <a:lnTo>
                    <a:pt x="2777628" y="4787900"/>
                  </a:lnTo>
                  <a:lnTo>
                    <a:pt x="2881726" y="4787900"/>
                  </a:lnTo>
                  <a:lnTo>
                    <a:pt x="2907944" y="4800600"/>
                  </a:lnTo>
                  <a:lnTo>
                    <a:pt x="2905071" y="4800600"/>
                  </a:lnTo>
                  <a:lnTo>
                    <a:pt x="2901868" y="4813300"/>
                  </a:lnTo>
                  <a:lnTo>
                    <a:pt x="2898749" y="4826000"/>
                  </a:lnTo>
                  <a:close/>
                </a:path>
                <a:path w="12192000" h="6858000">
                  <a:moveTo>
                    <a:pt x="3192984" y="5130800"/>
                  </a:moveTo>
                  <a:lnTo>
                    <a:pt x="3140849" y="5118100"/>
                  </a:lnTo>
                  <a:lnTo>
                    <a:pt x="3092591" y="5118100"/>
                  </a:lnTo>
                  <a:lnTo>
                    <a:pt x="3046183" y="5092700"/>
                  </a:lnTo>
                  <a:lnTo>
                    <a:pt x="2764650" y="5016500"/>
                  </a:lnTo>
                  <a:lnTo>
                    <a:pt x="2737479" y="5003800"/>
                  </a:lnTo>
                  <a:lnTo>
                    <a:pt x="3049981" y="5003800"/>
                  </a:lnTo>
                  <a:lnTo>
                    <a:pt x="3138461" y="5029200"/>
                  </a:lnTo>
                  <a:lnTo>
                    <a:pt x="3179938" y="5054600"/>
                  </a:lnTo>
                  <a:lnTo>
                    <a:pt x="3217881" y="5080000"/>
                  </a:lnTo>
                  <a:lnTo>
                    <a:pt x="3251022" y="5118100"/>
                  </a:lnTo>
                  <a:lnTo>
                    <a:pt x="3192984" y="5130800"/>
                  </a:lnTo>
                  <a:close/>
                </a:path>
              </a:pathLst>
            </a:custGeom>
            <a:solidFill>
              <a:srgbClr val="E7E6E6">
                <a:alpha val="501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2003" y="1613916"/>
              <a:ext cx="4768596" cy="328269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2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Top-</a:t>
            </a:r>
            <a:r>
              <a:rPr dirty="0"/>
              <a:t>Down</a:t>
            </a:r>
            <a:r>
              <a:rPr dirty="0" spc="-15"/>
              <a:t> </a:t>
            </a:r>
            <a:r>
              <a:rPr dirty="0" spc="-10"/>
              <a:t>Design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6862" y="1455864"/>
            <a:ext cx="6172835" cy="398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1594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Each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system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is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divided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into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several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subsystems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40424E"/>
                </a:solidFill>
                <a:latin typeface="Calibri"/>
                <a:cs typeface="Calibri"/>
              </a:rPr>
              <a:t>and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components.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Each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of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the</a:t>
            </a:r>
            <a:r>
              <a:rPr dirty="0" sz="2000" spc="-3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subsystem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is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further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divided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into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set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of</a:t>
            </a:r>
            <a:r>
              <a:rPr dirty="0" sz="2000" spc="-2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subsystems</a:t>
            </a:r>
            <a:r>
              <a:rPr dirty="0" sz="2000" spc="-3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and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components.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This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process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of</a:t>
            </a:r>
            <a:r>
              <a:rPr dirty="0" sz="2000" spc="-3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division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facilitates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in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forming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system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hierarchy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structure.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solidFill>
                  <a:srgbClr val="40424E"/>
                </a:solidFill>
                <a:latin typeface="Calibri"/>
                <a:cs typeface="Calibri"/>
              </a:rPr>
              <a:t>Advantages:</a:t>
            </a:r>
            <a:endParaRPr sz="2000">
              <a:latin typeface="Calibri"/>
              <a:cs typeface="Calibri"/>
            </a:endParaRPr>
          </a:p>
          <a:p>
            <a:pPr marL="12700" marR="286385" indent="-889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It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is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strongly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focus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on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requirements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that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helps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to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make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a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design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responsive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according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to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its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requirements. </a:t>
            </a:r>
            <a:r>
              <a:rPr dirty="0" sz="2000" spc="-10" b="1">
                <a:solidFill>
                  <a:srgbClr val="40424E"/>
                </a:solidFill>
                <a:latin typeface="Calibri"/>
                <a:cs typeface="Calibri"/>
              </a:rPr>
              <a:t>Disadvantages:</a:t>
            </a:r>
            <a:endParaRPr sz="2000">
              <a:latin typeface="Calibri"/>
              <a:cs typeface="Calibri"/>
            </a:endParaRPr>
          </a:p>
          <a:p>
            <a:pPr marL="12700" marR="5080" indent="-889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Project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and</a:t>
            </a:r>
            <a:r>
              <a:rPr dirty="0" sz="2000" spc="-6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system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boundaries</a:t>
            </a:r>
            <a:r>
              <a:rPr dirty="0" sz="2000" spc="-6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tends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to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be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application specification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oriented.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Thus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it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is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more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likely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that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advantages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of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component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reuse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will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be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missed.</a:t>
            </a:r>
            <a:endParaRPr sz="2000">
              <a:latin typeface="Calibri"/>
              <a:cs typeface="Calibri"/>
            </a:endParaRPr>
          </a:p>
          <a:p>
            <a:pPr marL="12700" marR="958215" indent="-8890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	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The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40424E"/>
                </a:solidFill>
                <a:latin typeface="Calibri"/>
                <a:cs typeface="Calibri"/>
              </a:rPr>
              <a:t>system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is</a:t>
            </a:r>
            <a:r>
              <a:rPr dirty="0" sz="2000" spc="-5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likely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to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miss,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the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benefits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of</a:t>
            </a:r>
            <a:r>
              <a:rPr dirty="0" sz="2000" spc="-4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a</a:t>
            </a:r>
            <a:r>
              <a:rPr dirty="0" sz="2000" spc="-4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well- structured,</a:t>
            </a:r>
            <a:r>
              <a:rPr dirty="0" sz="2000" spc="-60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40424E"/>
                </a:solidFill>
                <a:latin typeface="Calibri"/>
                <a:cs typeface="Calibri"/>
              </a:rPr>
              <a:t>simple</a:t>
            </a:r>
            <a:r>
              <a:rPr dirty="0" sz="2000" spc="-55">
                <a:solidFill>
                  <a:srgbClr val="40424E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40424E"/>
                </a:solidFill>
                <a:latin typeface="Calibri"/>
                <a:cs typeface="Calibri"/>
              </a:rPr>
              <a:t>architecture.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4216" y="2014728"/>
              <a:ext cx="3851148" cy="39578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708" y="821436"/>
            <a:ext cx="10500360" cy="52349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7127" y="400176"/>
            <a:ext cx="661670" cy="451484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0" b="1">
                <a:latin typeface="Calibri"/>
                <a:cs typeface="Calibri"/>
              </a:rPr>
              <a:t>Task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721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Modular</a:t>
            </a:r>
            <a:r>
              <a:rPr dirty="0" spc="-45"/>
              <a:t> </a:t>
            </a:r>
            <a:r>
              <a:rPr dirty="0" spc="-10"/>
              <a:t>Design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Refer</a:t>
            </a:r>
            <a:r>
              <a:rPr dirty="0" spc="-60"/>
              <a:t> </a:t>
            </a:r>
            <a:r>
              <a:rPr dirty="0"/>
              <a:t>as</a:t>
            </a:r>
            <a:r>
              <a:rPr dirty="0" spc="-55"/>
              <a:t> </a:t>
            </a:r>
            <a:r>
              <a:rPr dirty="0"/>
              <a:t>an</a:t>
            </a:r>
            <a:r>
              <a:rPr dirty="0" spc="-60"/>
              <a:t> </a:t>
            </a:r>
            <a:r>
              <a:rPr dirty="0" spc="-10"/>
              <a:t>approach</a:t>
            </a:r>
            <a:r>
              <a:rPr dirty="0" spc="-55"/>
              <a:t> </a:t>
            </a:r>
            <a:r>
              <a:rPr dirty="0"/>
              <a:t>used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design</a:t>
            </a:r>
            <a:r>
              <a:rPr dirty="0" spc="-60"/>
              <a:t> </a:t>
            </a:r>
            <a:r>
              <a:rPr dirty="0"/>
              <a:t>various</a:t>
            </a:r>
            <a:r>
              <a:rPr dirty="0" spc="-55"/>
              <a:t> </a:t>
            </a:r>
            <a:r>
              <a:rPr dirty="0"/>
              <a:t>products</a:t>
            </a:r>
            <a:r>
              <a:rPr dirty="0" spc="-60"/>
              <a:t> </a:t>
            </a:r>
            <a:r>
              <a:rPr dirty="0" spc="-25"/>
              <a:t>or </a:t>
            </a:r>
            <a:r>
              <a:rPr dirty="0" spc="-10"/>
              <a:t>applications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35"/>
              <a:t> </a:t>
            </a:r>
            <a:r>
              <a:rPr dirty="0"/>
              <a:t>by</a:t>
            </a:r>
            <a:r>
              <a:rPr dirty="0" spc="-35"/>
              <a:t> </a:t>
            </a:r>
            <a:r>
              <a:rPr dirty="0" spc="-10"/>
              <a:t>breaking</a:t>
            </a:r>
            <a:r>
              <a:rPr dirty="0" spc="-35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down</a:t>
            </a:r>
            <a:r>
              <a:rPr dirty="0" spc="-40"/>
              <a:t> </a:t>
            </a:r>
            <a:r>
              <a:rPr dirty="0"/>
              <a:t>into</a:t>
            </a:r>
            <a:r>
              <a:rPr dirty="0" spc="-30"/>
              <a:t> </a:t>
            </a:r>
            <a:r>
              <a:rPr dirty="0" spc="-20"/>
              <a:t>separate</a:t>
            </a:r>
            <a:r>
              <a:rPr dirty="0" spc="-35"/>
              <a:t> </a:t>
            </a:r>
            <a:r>
              <a:rPr dirty="0" spc="-25"/>
              <a:t>or </a:t>
            </a:r>
            <a:r>
              <a:rPr dirty="0" spc="-10"/>
              <a:t>independent</a:t>
            </a:r>
            <a:r>
              <a:rPr dirty="0" spc="-60"/>
              <a:t> </a:t>
            </a:r>
            <a:r>
              <a:rPr dirty="0"/>
              <a:t>parts.</a:t>
            </a:r>
            <a:r>
              <a:rPr dirty="0" spc="-60"/>
              <a:t> </a:t>
            </a:r>
            <a:r>
              <a:rPr dirty="0"/>
              <a:t>These</a:t>
            </a:r>
            <a:r>
              <a:rPr dirty="0" spc="-55"/>
              <a:t> </a:t>
            </a:r>
            <a:r>
              <a:rPr dirty="0"/>
              <a:t>individual</a:t>
            </a:r>
            <a:r>
              <a:rPr dirty="0" spc="-60"/>
              <a:t> </a:t>
            </a:r>
            <a:r>
              <a:rPr dirty="0"/>
              <a:t>parts</a:t>
            </a:r>
            <a:r>
              <a:rPr dirty="0" spc="-60"/>
              <a:t> </a:t>
            </a:r>
            <a:r>
              <a:rPr dirty="0"/>
              <a:t>(for</a:t>
            </a:r>
            <a:r>
              <a:rPr dirty="0" spc="-65"/>
              <a:t> </a:t>
            </a:r>
            <a:r>
              <a:rPr dirty="0" spc="-10"/>
              <a:t>example,</a:t>
            </a:r>
            <a:r>
              <a:rPr dirty="0" spc="-55"/>
              <a:t> </a:t>
            </a:r>
            <a:r>
              <a:rPr dirty="0" spc="-50"/>
              <a:t>a </a:t>
            </a:r>
            <a:r>
              <a:rPr dirty="0"/>
              <a:t>laptop</a:t>
            </a:r>
            <a:r>
              <a:rPr dirty="0" spc="-60"/>
              <a:t> </a:t>
            </a:r>
            <a:r>
              <a:rPr dirty="0" spc="-10"/>
              <a:t>battery)</a:t>
            </a:r>
            <a:r>
              <a:rPr dirty="0" spc="-55"/>
              <a:t> </a:t>
            </a:r>
            <a:r>
              <a:rPr dirty="0"/>
              <a:t>can</a:t>
            </a:r>
            <a:r>
              <a:rPr dirty="0" spc="-55"/>
              <a:t> </a:t>
            </a:r>
            <a:r>
              <a:rPr dirty="0"/>
              <a:t>then</a:t>
            </a:r>
            <a:r>
              <a:rPr dirty="0" spc="-55"/>
              <a:t> </a:t>
            </a:r>
            <a:r>
              <a:rPr dirty="0"/>
              <a:t>be</a:t>
            </a:r>
            <a:r>
              <a:rPr dirty="0" spc="-50"/>
              <a:t> </a:t>
            </a:r>
            <a:r>
              <a:rPr dirty="0"/>
              <a:t>used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/>
              <a:t>same</a:t>
            </a:r>
            <a:r>
              <a:rPr dirty="0" spc="-50"/>
              <a:t> </a:t>
            </a:r>
            <a:r>
              <a:rPr dirty="0" spc="-10"/>
              <a:t>functionality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20"/>
              <a:t>different</a:t>
            </a:r>
            <a:r>
              <a:rPr dirty="0" spc="-30"/>
              <a:t> </a:t>
            </a:r>
            <a:r>
              <a:rPr dirty="0" spc="-20"/>
              <a:t>systems</a:t>
            </a:r>
            <a:r>
              <a:rPr dirty="0" spc="-30"/>
              <a:t> </a:t>
            </a:r>
            <a:r>
              <a:rPr dirty="0"/>
              <a:t>or</a:t>
            </a:r>
            <a:r>
              <a:rPr dirty="0" spc="-35"/>
              <a:t> </a:t>
            </a:r>
            <a:r>
              <a:rPr dirty="0" spc="-10"/>
              <a:t>products.</a:t>
            </a:r>
          </a:p>
          <a:p>
            <a:pPr marL="69850">
              <a:lnSpc>
                <a:spcPct val="100000"/>
              </a:lnSpc>
            </a:pPr>
            <a:r>
              <a:rPr dirty="0" spc="-10" b="1">
                <a:solidFill>
                  <a:srgbClr val="40424E"/>
                </a:solidFill>
                <a:latin typeface="Calibri"/>
                <a:cs typeface="Calibri"/>
              </a:rPr>
              <a:t>Advantages:</a:t>
            </a:r>
          </a:p>
          <a:p>
            <a:pPr marL="100965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>
                <a:solidFill>
                  <a:srgbClr val="40424E"/>
                </a:solidFill>
              </a:rPr>
              <a:t>Easy</a:t>
            </a:r>
            <a:r>
              <a:rPr dirty="0" spc="-80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to</a:t>
            </a:r>
            <a:r>
              <a:rPr dirty="0" spc="-75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customize</a:t>
            </a:r>
            <a:r>
              <a:rPr dirty="0" spc="-80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products</a:t>
            </a:r>
          </a:p>
          <a:p>
            <a:pPr marL="100965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 spc="-20">
                <a:solidFill>
                  <a:srgbClr val="40424E"/>
                </a:solidFill>
              </a:rPr>
              <a:t>Faster</a:t>
            </a:r>
            <a:r>
              <a:rPr dirty="0" spc="-60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to</a:t>
            </a:r>
            <a:r>
              <a:rPr dirty="0" spc="-50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market</a:t>
            </a:r>
          </a:p>
          <a:p>
            <a:pPr marL="100965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>
                <a:solidFill>
                  <a:srgbClr val="40424E"/>
                </a:solidFill>
              </a:rPr>
              <a:t>Cost</a:t>
            </a:r>
            <a:r>
              <a:rPr dirty="0" spc="-60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efficiency</a:t>
            </a:r>
          </a:p>
          <a:p>
            <a:pPr marL="12700">
              <a:lnSpc>
                <a:spcPct val="100000"/>
              </a:lnSpc>
            </a:pPr>
            <a:r>
              <a:rPr dirty="0" spc="-10" b="1">
                <a:solidFill>
                  <a:srgbClr val="40424E"/>
                </a:solidFill>
                <a:latin typeface="Calibri"/>
                <a:cs typeface="Calibri"/>
              </a:rPr>
              <a:t>Disadvantages</a:t>
            </a:r>
          </a:p>
          <a:p>
            <a:pPr marL="100965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>
                <a:solidFill>
                  <a:srgbClr val="40424E"/>
                </a:solidFill>
              </a:rPr>
              <a:t>Design</a:t>
            </a:r>
            <a:r>
              <a:rPr dirty="0" spc="-55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that</a:t>
            </a:r>
            <a:r>
              <a:rPr dirty="0" spc="-45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is</a:t>
            </a:r>
            <a:r>
              <a:rPr dirty="0" spc="-50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not</a:t>
            </a:r>
            <a:r>
              <a:rPr dirty="0" spc="-45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fully</a:t>
            </a:r>
            <a:r>
              <a:rPr dirty="0" spc="-45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as</a:t>
            </a:r>
            <a:r>
              <a:rPr dirty="0" spc="-50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users</a:t>
            </a:r>
            <a:r>
              <a:rPr dirty="0" spc="-55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specific</a:t>
            </a:r>
            <a:r>
              <a:rPr dirty="0" spc="-10">
                <a:solidFill>
                  <a:srgbClr val="000000"/>
                </a:solidFill>
              </a:rPr>
              <a:t>.</a:t>
            </a:r>
          </a:p>
          <a:p>
            <a:pPr marL="100965" indent="-97155">
              <a:lnSpc>
                <a:spcPct val="100000"/>
              </a:lnSpc>
              <a:buSzPct val="95000"/>
              <a:buFont typeface="Arial"/>
              <a:buChar char="•"/>
              <a:tabLst>
                <a:tab pos="100965" algn="l"/>
              </a:tabLst>
            </a:pPr>
            <a:r>
              <a:rPr dirty="0">
                <a:solidFill>
                  <a:srgbClr val="40424E"/>
                </a:solidFill>
              </a:rPr>
              <a:t>Difficulty</a:t>
            </a:r>
            <a:r>
              <a:rPr dirty="0" spc="-60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transporting</a:t>
            </a:r>
            <a:r>
              <a:rPr dirty="0" spc="-60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and</a:t>
            </a:r>
            <a:r>
              <a:rPr dirty="0" spc="-65">
                <a:solidFill>
                  <a:srgbClr val="40424E"/>
                </a:solidFill>
              </a:rPr>
              <a:t> </a:t>
            </a:r>
            <a:r>
              <a:rPr dirty="0">
                <a:solidFill>
                  <a:srgbClr val="40424E"/>
                </a:solidFill>
              </a:rPr>
              <a:t>handling</a:t>
            </a:r>
            <a:r>
              <a:rPr dirty="0" spc="-60">
                <a:solidFill>
                  <a:srgbClr val="40424E"/>
                </a:solidFill>
              </a:rPr>
              <a:t> </a:t>
            </a:r>
            <a:r>
              <a:rPr dirty="0" spc="-10">
                <a:solidFill>
                  <a:srgbClr val="40424E"/>
                </a:solidFill>
              </a:rPr>
              <a:t>modules.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25968" y="2465832"/>
              <a:ext cx="3872483" cy="2641092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0900" y="3169920"/>
            <a:ext cx="264985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latin typeface="Calibri"/>
                <a:cs typeface="Calibri"/>
              </a:rPr>
              <a:t>Thank</a:t>
            </a:r>
            <a:r>
              <a:rPr dirty="0" sz="4800" spc="-40" b="1">
                <a:latin typeface="Calibri"/>
                <a:cs typeface="Calibri"/>
              </a:rPr>
              <a:t> </a:t>
            </a:r>
            <a:r>
              <a:rPr dirty="0" sz="4800" spc="-25" b="1">
                <a:latin typeface="Calibri"/>
                <a:cs typeface="Calibri"/>
              </a:rPr>
              <a:t>you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411" y="962660"/>
            <a:ext cx="359219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AGILE</a:t>
            </a:r>
            <a:r>
              <a:rPr dirty="0" sz="4000" spc="-70"/>
              <a:t> </a:t>
            </a:r>
            <a:r>
              <a:rPr dirty="0" sz="4000" spc="-10"/>
              <a:t>APPROACH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4256" y="2385060"/>
            <a:ext cx="3713988" cy="30937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983297" y="2358987"/>
            <a:ext cx="5822950" cy="3778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What</a:t>
            </a:r>
            <a:r>
              <a:rPr dirty="0" sz="2400" spc="-2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is</a:t>
            </a:r>
            <a:r>
              <a:rPr dirty="0" sz="2400" spc="-2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Agile?</a:t>
            </a:r>
            <a:endParaRPr sz="2400">
              <a:latin typeface="Calibri Light"/>
              <a:cs typeface="Calibri Light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Agile</a:t>
            </a:r>
            <a:r>
              <a:rPr dirty="0" sz="2400" spc="-4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is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the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ability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to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create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respond</a:t>
            </a:r>
            <a:r>
              <a:rPr dirty="0" sz="2400" spc="-4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25" b="0">
                <a:solidFill>
                  <a:srgbClr val="44536A"/>
                </a:solidFill>
                <a:latin typeface="Calibri Light"/>
                <a:cs typeface="Calibri Light"/>
              </a:rPr>
              <a:t>to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change.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Agile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is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iterative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approach</a:t>
            </a:r>
            <a:r>
              <a:rPr dirty="0" sz="2400" spc="-4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to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project management</a:t>
            </a:r>
            <a:r>
              <a:rPr dirty="0" sz="2400" spc="-7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 sz="2400" spc="-6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software</a:t>
            </a:r>
            <a:r>
              <a:rPr dirty="0" sz="2400" spc="-6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development,</a:t>
            </a:r>
            <a:r>
              <a:rPr dirty="0" sz="2400" spc="-7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20" b="0">
                <a:solidFill>
                  <a:srgbClr val="44536A"/>
                </a:solidFill>
                <a:latin typeface="Calibri Light"/>
                <a:cs typeface="Calibri Light"/>
              </a:rPr>
              <a:t>that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helps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to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improved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quality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speed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to</a:t>
            </a:r>
            <a:r>
              <a:rPr dirty="0" sz="2400" spc="-5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market,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 sz="2400" spc="-6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boosted</a:t>
            </a:r>
            <a:r>
              <a:rPr dirty="0" sz="2400" spc="-5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the</a:t>
            </a:r>
            <a:r>
              <a:rPr dirty="0" sz="2400" spc="-5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motivation</a:t>
            </a:r>
            <a:r>
              <a:rPr dirty="0" sz="2400" spc="-5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and</a:t>
            </a:r>
            <a:r>
              <a:rPr dirty="0" sz="2400" spc="-60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productivity</a:t>
            </a:r>
            <a:r>
              <a:rPr dirty="0" sz="2400" spc="-5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25" b="0">
                <a:solidFill>
                  <a:srgbClr val="44536A"/>
                </a:solidFill>
                <a:latin typeface="Calibri Light"/>
                <a:cs typeface="Calibri Light"/>
              </a:rPr>
              <a:t>of </a:t>
            </a:r>
            <a:r>
              <a:rPr dirty="0" sz="2400" b="0">
                <a:solidFill>
                  <a:srgbClr val="44536A"/>
                </a:solidFill>
                <a:latin typeface="Calibri Light"/>
                <a:cs typeface="Calibri Light"/>
              </a:rPr>
              <a:t>IT</a:t>
            </a:r>
            <a:r>
              <a:rPr dirty="0" sz="2400" spc="-25" b="0">
                <a:solidFill>
                  <a:srgbClr val="44536A"/>
                </a:solidFill>
                <a:latin typeface="Calibri Light"/>
                <a:cs typeface="Calibri Light"/>
              </a:rPr>
              <a:t> </a:t>
            </a:r>
            <a:r>
              <a:rPr dirty="0" sz="2400" spc="-10" b="0">
                <a:solidFill>
                  <a:srgbClr val="44536A"/>
                </a:solidFill>
                <a:latin typeface="Calibri Light"/>
                <a:cs typeface="Calibri Light"/>
              </a:rPr>
              <a:t>teams.</a:t>
            </a:r>
            <a:endParaRPr sz="24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dirty="0" sz="1800" spc="-10">
                <a:latin typeface="Calibri"/>
                <a:cs typeface="Calibri"/>
              </a:rPr>
              <a:t>Related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i="1">
                <a:solidFill>
                  <a:srgbClr val="FF0000"/>
                </a:solidFill>
                <a:latin typeface="Calibri"/>
                <a:cs typeface="Calibri"/>
              </a:rPr>
              <a:t>Video:https://</a:t>
            </a:r>
            <a:r>
              <a:rPr dirty="0" sz="1800" spc="-10" i="1">
                <a:solidFill>
                  <a:srgbClr val="FF0000"/>
                </a:solidFill>
                <a:latin typeface="Calibri"/>
                <a:cs typeface="Calibri"/>
                <a:hlinkClick r:id="rId3"/>
              </a:rPr>
              <a:t>www.youtube.com/watch?v=Z9QbYZh1YXY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411" y="962660"/>
            <a:ext cx="630618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35"/>
              <a:t>FEATURES</a:t>
            </a:r>
            <a:r>
              <a:rPr dirty="0" sz="4000" spc="-85"/>
              <a:t> </a:t>
            </a:r>
            <a:r>
              <a:rPr dirty="0" sz="4000"/>
              <a:t>IN</a:t>
            </a:r>
            <a:r>
              <a:rPr dirty="0" sz="4000" spc="-75"/>
              <a:t> </a:t>
            </a:r>
            <a:r>
              <a:rPr dirty="0" sz="4000"/>
              <a:t>AGILE</a:t>
            </a:r>
            <a:r>
              <a:rPr dirty="0" sz="4000" spc="-80"/>
              <a:t> </a:t>
            </a:r>
            <a:r>
              <a:rPr dirty="0" sz="4000" spc="-10"/>
              <a:t>APPROACH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425386" y="1581823"/>
            <a:ext cx="5964555" cy="4963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3180" indent="-1270">
              <a:lnSpc>
                <a:spcPct val="100000"/>
              </a:lnSpc>
              <a:spcBef>
                <a:spcPts val="100"/>
              </a:spcBef>
              <a:buSzPct val="94444"/>
              <a:buAutoNum type="arabicPeriod"/>
              <a:tabLst>
                <a:tab pos="234950" algn="l"/>
              </a:tabLst>
            </a:pP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	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Communication</a:t>
            </a:r>
            <a:r>
              <a:rPr dirty="0" sz="1800" spc="-15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2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 b="1">
                <a:solidFill>
                  <a:srgbClr val="282829"/>
                </a:solidFill>
                <a:latin typeface="Segoe Print"/>
                <a:cs typeface="Segoe Print"/>
              </a:rPr>
              <a:t>Collaborations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-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frequent</a:t>
            </a:r>
            <a:r>
              <a:rPr dirty="0" sz="1800" spc="-1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and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close</a:t>
            </a:r>
            <a:r>
              <a:rPr dirty="0" sz="1800" spc="-5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cooperation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between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software</a:t>
            </a:r>
            <a:r>
              <a:rPr dirty="0" sz="1800" spc="-5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team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end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users.</a:t>
            </a:r>
            <a:endParaRPr sz="1800">
              <a:latin typeface="Segoe Print"/>
              <a:cs typeface="Segoe Print"/>
            </a:endParaRPr>
          </a:p>
          <a:p>
            <a:pPr marL="12700" marR="302895" indent="-1270">
              <a:lnSpc>
                <a:spcPct val="100000"/>
              </a:lnSpc>
              <a:buSzPct val="94444"/>
              <a:buAutoNum type="arabicPeriod"/>
              <a:tabLst>
                <a:tab pos="234950" algn="l"/>
              </a:tabLst>
            </a:pP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	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Customer</a:t>
            </a:r>
            <a:r>
              <a:rPr dirty="0" sz="1800" spc="-15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 b="1">
                <a:solidFill>
                  <a:srgbClr val="282829"/>
                </a:solidFill>
                <a:latin typeface="Segoe Print"/>
                <a:cs typeface="Segoe Print"/>
              </a:rPr>
              <a:t>Satisfaction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-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meet</a:t>
            </a:r>
            <a:r>
              <a:rPr dirty="0" sz="1800" spc="-1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user</a:t>
            </a:r>
            <a:r>
              <a:rPr dirty="0" sz="1800" spc="-2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requirements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even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at</a:t>
            </a:r>
            <a:r>
              <a:rPr dirty="0" sz="1800" spc="-2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end</a:t>
            </a:r>
            <a:r>
              <a:rPr dirty="0" sz="1800" spc="-2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of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projects</a:t>
            </a:r>
            <a:endParaRPr sz="1800">
              <a:latin typeface="Segoe Print"/>
              <a:cs typeface="Segoe Print"/>
            </a:endParaRPr>
          </a:p>
          <a:p>
            <a:pPr marL="12700" marR="5080" indent="-1270">
              <a:lnSpc>
                <a:spcPct val="100000"/>
              </a:lnSpc>
              <a:buSzPct val="94444"/>
              <a:buAutoNum type="arabicPeriod"/>
              <a:tabLst>
                <a:tab pos="234950" algn="l"/>
              </a:tabLst>
            </a:pP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	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User</a:t>
            </a:r>
            <a:r>
              <a:rPr dirty="0" sz="1800" spc="-45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Feedback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: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With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agile,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teams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can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provide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the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best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user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experience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for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end-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users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by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delivering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project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early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for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feedback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from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users.</a:t>
            </a:r>
            <a:endParaRPr sz="1800">
              <a:latin typeface="Segoe Print"/>
              <a:cs typeface="Segoe Print"/>
            </a:endParaRPr>
          </a:p>
          <a:p>
            <a:pPr marL="12700" marR="320040" indent="-1270">
              <a:lnSpc>
                <a:spcPct val="100000"/>
              </a:lnSpc>
              <a:buSzPct val="94444"/>
              <a:buAutoNum type="arabicPeriod"/>
              <a:tabLst>
                <a:tab pos="234950" algn="l"/>
              </a:tabLst>
            </a:pP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	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Scrum</a:t>
            </a:r>
            <a:r>
              <a:rPr dirty="0" sz="1800" spc="-4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meetings</a:t>
            </a:r>
            <a:r>
              <a:rPr dirty="0" sz="1800" spc="-45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help</a:t>
            </a:r>
            <a:r>
              <a:rPr dirty="0" sz="1800" spc="-4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in</a:t>
            </a:r>
            <a:r>
              <a:rPr dirty="0" sz="1800" spc="-4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eliminating</a:t>
            </a:r>
            <a:r>
              <a:rPr dirty="0" sz="1800" spc="-35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issues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: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By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following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the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agile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methodology,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teams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will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0">
                <a:solidFill>
                  <a:srgbClr val="282829"/>
                </a:solidFill>
                <a:latin typeface="Segoe Print"/>
                <a:cs typeface="Segoe Print"/>
              </a:rPr>
              <a:t>have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daily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meetings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constant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discussions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on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25">
                <a:solidFill>
                  <a:srgbClr val="282829"/>
                </a:solidFill>
                <a:latin typeface="Segoe Print"/>
                <a:cs typeface="Segoe Print"/>
              </a:rPr>
              <a:t>the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project.</a:t>
            </a:r>
            <a:endParaRPr sz="1800">
              <a:latin typeface="Segoe Print"/>
              <a:cs typeface="Segoe Print"/>
            </a:endParaRPr>
          </a:p>
          <a:p>
            <a:pPr marL="12700" marR="148590" indent="-1270">
              <a:lnSpc>
                <a:spcPct val="100000"/>
              </a:lnSpc>
              <a:buSzPct val="94444"/>
              <a:buAutoNum type="arabicPeriod"/>
              <a:tabLst>
                <a:tab pos="234950" algn="l"/>
              </a:tabLst>
            </a:pP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	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Reduces</a:t>
            </a:r>
            <a:r>
              <a:rPr dirty="0" sz="1800" spc="-4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the</a:t>
            </a:r>
            <a:r>
              <a:rPr dirty="0" sz="1800" spc="-3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overall</a:t>
            </a:r>
            <a:r>
              <a:rPr dirty="0" sz="1800" spc="-4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Project</a:t>
            </a:r>
            <a:r>
              <a:rPr dirty="0" sz="1800" spc="-30" b="1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b="1">
                <a:solidFill>
                  <a:srgbClr val="282829"/>
                </a:solidFill>
                <a:latin typeface="Segoe Print"/>
                <a:cs typeface="Segoe Print"/>
              </a:rPr>
              <a:t>cost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: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In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agile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methodology,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software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testing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tools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resources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are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centralized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this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helps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in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improving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resource</a:t>
            </a:r>
            <a:r>
              <a:rPr dirty="0" sz="1800" spc="-5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utilization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also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reduces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the</a:t>
            </a:r>
            <a:r>
              <a:rPr dirty="0" sz="1800" spc="-4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overall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cost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in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maintaining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and</a:t>
            </a:r>
            <a:r>
              <a:rPr dirty="0" sz="1800" spc="-35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setting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up</a:t>
            </a:r>
            <a:r>
              <a:rPr dirty="0" sz="1800" spc="-3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>
                <a:solidFill>
                  <a:srgbClr val="282829"/>
                </a:solidFill>
                <a:latin typeface="Segoe Print"/>
                <a:cs typeface="Segoe Print"/>
              </a:rPr>
              <a:t>the</a:t>
            </a:r>
            <a:r>
              <a:rPr dirty="0" sz="1800" spc="-40">
                <a:solidFill>
                  <a:srgbClr val="282829"/>
                </a:solidFill>
                <a:latin typeface="Segoe Print"/>
                <a:cs typeface="Segoe Print"/>
              </a:rPr>
              <a:t> </a:t>
            </a:r>
            <a:r>
              <a:rPr dirty="0" sz="1800" spc="-10">
                <a:solidFill>
                  <a:srgbClr val="282829"/>
                </a:solidFill>
                <a:latin typeface="Segoe Print"/>
                <a:cs typeface="Segoe Print"/>
              </a:rPr>
              <a:t>agile project.</a:t>
            </a:r>
            <a:endParaRPr sz="1800">
              <a:latin typeface="Segoe Print"/>
              <a:cs typeface="Segoe Print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147" y="2276856"/>
              <a:ext cx="3493007" cy="36195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87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Agile</a:t>
            </a:r>
            <a:r>
              <a:rPr dirty="0" sz="4000" spc="-60"/>
              <a:t> </a:t>
            </a:r>
            <a:r>
              <a:rPr dirty="0" sz="4000" spc="-10"/>
              <a:t>Methodologies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9964" y="914400"/>
            <a:ext cx="5622035" cy="5379720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59803" y="1646846"/>
            <a:ext cx="4632960" cy="3960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2405">
              <a:lnSpc>
                <a:spcPct val="100400"/>
              </a:lnSpc>
              <a:spcBef>
                <a:spcPts val="95"/>
              </a:spcBef>
            </a:pPr>
            <a:r>
              <a:rPr dirty="0" sz="2000" b="1">
                <a:latin typeface="Calibri"/>
                <a:cs typeface="Calibri"/>
              </a:rPr>
              <a:t>Scrum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describes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set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of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meetings,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Arial"/>
                <a:cs typeface="Arial"/>
              </a:rPr>
              <a:t>tools,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roles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that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work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in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concert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to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help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Arial"/>
                <a:cs typeface="Arial"/>
              </a:rPr>
              <a:t>teams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structure</a:t>
            </a:r>
            <a:r>
              <a:rPr dirty="0" sz="1800" spc="-3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manage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their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work</a:t>
            </a:r>
            <a:endParaRPr sz="1800">
              <a:latin typeface="Arial"/>
              <a:cs typeface="Arial"/>
            </a:endParaRPr>
          </a:p>
          <a:p>
            <a:pPr marL="12700" marR="33655">
              <a:lnSpc>
                <a:spcPts val="2150"/>
              </a:lnSpc>
              <a:spcBef>
                <a:spcPts val="325"/>
              </a:spcBef>
            </a:pPr>
            <a:r>
              <a:rPr dirty="0" sz="2000" b="1">
                <a:solidFill>
                  <a:srgbClr val="4D5155"/>
                </a:solidFill>
                <a:latin typeface="Calibri"/>
                <a:cs typeface="Calibri"/>
              </a:rPr>
              <a:t>Kadan</a:t>
            </a:r>
            <a:r>
              <a:rPr dirty="0" sz="2000" b="1">
                <a:solidFill>
                  <a:srgbClr val="4D5155"/>
                </a:solidFill>
                <a:latin typeface="Arial"/>
                <a:cs typeface="Arial"/>
              </a:rPr>
              <a:t>:</a:t>
            </a:r>
            <a:r>
              <a:rPr dirty="0" sz="2000" spc="200" b="1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is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</a:t>
            </a:r>
            <a:r>
              <a:rPr dirty="0" sz="1800" spc="-3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visual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system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for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managing</a:t>
            </a:r>
            <a:r>
              <a:rPr dirty="0" sz="1800" spc="-2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work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as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it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moves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through</a:t>
            </a:r>
            <a:r>
              <a:rPr dirty="0" sz="1800" spc="-2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a</a:t>
            </a:r>
            <a:r>
              <a:rPr dirty="0" sz="1800" spc="-15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D5155"/>
                </a:solidFill>
                <a:latin typeface="Arial"/>
                <a:cs typeface="Arial"/>
              </a:rPr>
              <a:t>process.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ts val="2220"/>
              </a:lnSpc>
              <a:spcBef>
                <a:spcPts val="140"/>
              </a:spcBef>
            </a:pPr>
            <a:r>
              <a:rPr dirty="0" sz="2000" b="1">
                <a:solidFill>
                  <a:srgbClr val="4D5155"/>
                </a:solidFill>
                <a:latin typeface="Calibri"/>
                <a:cs typeface="Calibri"/>
              </a:rPr>
              <a:t>Lean</a:t>
            </a:r>
            <a:r>
              <a:rPr dirty="0" sz="1800">
                <a:solidFill>
                  <a:srgbClr val="4D5155"/>
                </a:solidFill>
                <a:latin typeface="Arial"/>
                <a:cs typeface="Arial"/>
              </a:rPr>
              <a:t>:</a:t>
            </a:r>
            <a:r>
              <a:rPr dirty="0" sz="1800" spc="-40">
                <a:solidFill>
                  <a:srgbClr val="4D5155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aims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increase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process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efficiency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product</a:t>
            </a:r>
            <a:r>
              <a:rPr dirty="0" sz="1800" spc="-4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quality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by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minimizing</a:t>
            </a:r>
            <a:r>
              <a:rPr dirty="0" sz="1800" spc="-3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cost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and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44444"/>
                </a:solidFill>
                <a:latin typeface="Arial"/>
                <a:cs typeface="Arial"/>
              </a:rPr>
              <a:t>waste.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5"/>
              </a:lnSpc>
            </a:pPr>
            <a:r>
              <a:rPr dirty="0" sz="1800" spc="-20" b="1">
                <a:solidFill>
                  <a:srgbClr val="080811"/>
                </a:solidFill>
                <a:latin typeface="Calibri"/>
                <a:cs typeface="Calibri"/>
              </a:rPr>
              <a:t>Feature-</a:t>
            </a:r>
            <a:r>
              <a:rPr dirty="0" sz="1800" b="1">
                <a:solidFill>
                  <a:srgbClr val="080811"/>
                </a:solidFill>
                <a:latin typeface="Calibri"/>
                <a:cs typeface="Calibri"/>
              </a:rPr>
              <a:t>Driven</a:t>
            </a:r>
            <a:r>
              <a:rPr dirty="0" sz="1800" spc="5" b="1">
                <a:solidFill>
                  <a:srgbClr val="080811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80811"/>
                </a:solidFill>
                <a:latin typeface="Calibri"/>
                <a:cs typeface="Calibri"/>
              </a:rPr>
              <a:t>Development</a:t>
            </a:r>
            <a:r>
              <a:rPr dirty="0" sz="1800" spc="5" b="1">
                <a:solidFill>
                  <a:srgbClr val="080811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80811"/>
                </a:solidFill>
                <a:latin typeface="Calibri"/>
                <a:cs typeface="Calibri"/>
              </a:rPr>
              <a:t>(FDD):</a:t>
            </a:r>
            <a:r>
              <a:rPr dirty="0" sz="1800" spc="-10">
                <a:solidFill>
                  <a:srgbClr val="444444"/>
                </a:solidFill>
                <a:latin typeface="Arial"/>
                <a:cs typeface="Arial"/>
              </a:rPr>
              <a:t>allows</a:t>
            </a:r>
            <a:endParaRPr sz="1800">
              <a:latin typeface="Arial"/>
              <a:cs typeface="Arial"/>
            </a:endParaRPr>
          </a:p>
          <a:p>
            <a:pPr marL="12700" marR="45974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teams</a:t>
            </a:r>
            <a:r>
              <a:rPr dirty="0" sz="1800" spc="-4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to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update</a:t>
            </a:r>
            <a:r>
              <a:rPr dirty="0" sz="1800" spc="-3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the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project</a:t>
            </a:r>
            <a:r>
              <a:rPr dirty="0" sz="1800" spc="-3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regularly</a:t>
            </a:r>
            <a:r>
              <a:rPr dirty="0" sz="1800" spc="-25">
                <a:solidFill>
                  <a:srgbClr val="444444"/>
                </a:solidFill>
                <a:latin typeface="Arial"/>
                <a:cs typeface="Arial"/>
              </a:rPr>
              <a:t> and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identify</a:t>
            </a:r>
            <a:r>
              <a:rPr dirty="0" sz="1800" spc="-4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444444"/>
                </a:solidFill>
                <a:latin typeface="Arial"/>
                <a:cs typeface="Arial"/>
              </a:rPr>
              <a:t>errors</a:t>
            </a:r>
            <a:r>
              <a:rPr dirty="0" sz="1800" spc="-35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444444"/>
                </a:solidFill>
                <a:latin typeface="Arial"/>
                <a:cs typeface="Arial"/>
              </a:rPr>
              <a:t>quickly.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50"/>
              </a:lnSpc>
            </a:pPr>
            <a:r>
              <a:rPr dirty="0" sz="1800" b="1">
                <a:solidFill>
                  <a:srgbClr val="080811"/>
                </a:solidFill>
                <a:latin typeface="Calibri"/>
                <a:cs typeface="Calibri"/>
              </a:rPr>
              <a:t>Scaled</a:t>
            </a:r>
            <a:r>
              <a:rPr dirty="0" sz="1800" spc="-30" b="1">
                <a:solidFill>
                  <a:srgbClr val="08081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0811"/>
                </a:solidFill>
                <a:latin typeface="Calibri"/>
                <a:cs typeface="Calibri"/>
              </a:rPr>
              <a:t>Agile</a:t>
            </a:r>
            <a:r>
              <a:rPr dirty="0" sz="1800" spc="-30" b="1">
                <a:solidFill>
                  <a:srgbClr val="080811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80811"/>
                </a:solidFill>
                <a:latin typeface="Calibri"/>
                <a:cs typeface="Calibri"/>
              </a:rPr>
              <a:t>Framework</a:t>
            </a:r>
            <a:r>
              <a:rPr dirty="0" sz="1800" spc="-25" b="1">
                <a:solidFill>
                  <a:srgbClr val="080811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80811"/>
                </a:solidFill>
                <a:latin typeface="Calibri"/>
                <a:cs typeface="Calibri"/>
              </a:rPr>
              <a:t>(SAFe):</a:t>
            </a:r>
            <a:r>
              <a:rPr dirty="0" sz="1800" spc="-10">
                <a:solidFill>
                  <a:srgbClr val="292B2C"/>
                </a:solidFill>
                <a:latin typeface="Arial"/>
                <a:cs typeface="Arial"/>
              </a:rPr>
              <a:t>designed</a:t>
            </a:r>
            <a:r>
              <a:rPr dirty="0" sz="1800" spc="-35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B2C"/>
                </a:solidFill>
                <a:latin typeface="Arial"/>
                <a:cs typeface="Arial"/>
              </a:rPr>
              <a:t>to</a:t>
            </a:r>
            <a:endParaRPr sz="1800">
              <a:latin typeface="Arial"/>
              <a:cs typeface="Arial"/>
            </a:endParaRPr>
          </a:p>
          <a:p>
            <a:pPr algn="just" marL="12700" marR="59118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help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businesses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continuously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and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292B2C"/>
                </a:solidFill>
                <a:latin typeface="Arial"/>
                <a:cs typeface="Arial"/>
              </a:rPr>
              <a:t>more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efficiently</a:t>
            </a:r>
            <a:r>
              <a:rPr dirty="0" sz="1800" spc="-35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deliver</a:t>
            </a:r>
            <a:r>
              <a:rPr dirty="0" sz="1800" spc="-25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value</a:t>
            </a:r>
            <a:r>
              <a:rPr dirty="0" sz="1800" spc="-35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on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a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regular</a:t>
            </a:r>
            <a:r>
              <a:rPr dirty="0" sz="1800" spc="-3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292B2C"/>
                </a:solidFill>
                <a:latin typeface="Arial"/>
                <a:cs typeface="Arial"/>
              </a:rPr>
              <a:t>and </a:t>
            </a:r>
            <a:r>
              <a:rPr dirty="0" sz="1800">
                <a:solidFill>
                  <a:srgbClr val="292B2C"/>
                </a:solidFill>
                <a:latin typeface="Arial"/>
                <a:cs typeface="Arial"/>
              </a:rPr>
              <a:t>predictable</a:t>
            </a:r>
            <a:r>
              <a:rPr dirty="0" sz="1800" spc="-50">
                <a:solidFill>
                  <a:srgbClr val="292B2C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92B2C"/>
                </a:solidFill>
                <a:latin typeface="Arial"/>
                <a:cs typeface="Arial"/>
              </a:rPr>
              <a:t>schedule.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25"/>
              <a:t>Waterfall</a:t>
            </a:r>
            <a:r>
              <a:rPr dirty="0" sz="4000" spc="-100"/>
              <a:t> </a:t>
            </a:r>
            <a:r>
              <a:rPr dirty="0" sz="4000"/>
              <a:t>Approach</a:t>
            </a:r>
            <a:r>
              <a:rPr dirty="0" sz="4000" spc="-90"/>
              <a:t> </a:t>
            </a:r>
            <a:r>
              <a:rPr dirty="0" sz="4000"/>
              <a:t>to</a:t>
            </a:r>
            <a:r>
              <a:rPr dirty="0" sz="4000" spc="-100"/>
              <a:t> </a:t>
            </a:r>
            <a:r>
              <a:rPr dirty="0" sz="4000" spc="-10"/>
              <a:t>Software Development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427723" y="1684311"/>
            <a:ext cx="5521960" cy="2941320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ct val="98600"/>
              </a:lnSpc>
              <a:spcBef>
                <a:spcPts val="140"/>
              </a:spcBef>
            </a:pP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Methodology</a:t>
            </a:r>
            <a:r>
              <a:rPr dirty="0" sz="2400" spc="3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referred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dirty="0" sz="2400" spc="-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as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a </a:t>
            </a:r>
            <a:r>
              <a:rPr dirty="0" sz="2400" spc="-20">
                <a:solidFill>
                  <a:srgbClr val="1F2023"/>
                </a:solidFill>
                <a:latin typeface="Calibri"/>
                <a:cs typeface="Calibri"/>
              </a:rPr>
              <a:t>linear-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sequential</a:t>
            </a:r>
            <a:r>
              <a:rPr dirty="0" sz="2400" spc="-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life</a:t>
            </a:r>
            <a:r>
              <a:rPr dirty="0" sz="2400" spc="-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cycle</a:t>
            </a:r>
            <a:r>
              <a:rPr dirty="0" sz="2400" spc="-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model.</a:t>
            </a:r>
            <a:r>
              <a:rPr dirty="0" sz="2400" spc="-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dirty="0" sz="2400" spc="-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dirty="0" sz="2400" spc="-4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Calibri"/>
                <a:cs typeface="Calibri"/>
              </a:rPr>
              <a:t>more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formal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less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flexible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than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  <a:p>
            <a:pPr marL="12700" marR="135255">
              <a:lnSpc>
                <a:spcPct val="100000"/>
              </a:lnSpc>
              <a:spcBef>
                <a:spcPts val="2880"/>
              </a:spcBef>
            </a:pP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It</a:t>
            </a:r>
            <a:r>
              <a:rPr dirty="0" sz="2400" spc="-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very</a:t>
            </a:r>
            <a:r>
              <a:rPr dirty="0" sz="2400" spc="-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simple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to</a:t>
            </a:r>
            <a:r>
              <a:rPr dirty="0" sz="2400" spc="-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Calibri"/>
                <a:cs typeface="Calibri"/>
              </a:rPr>
              <a:t>understand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dirty="0" sz="2400" spc="-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use.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dirty="0" sz="2400" spc="-3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a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model,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each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phase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must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1F2023"/>
                </a:solidFill>
                <a:latin typeface="Calibri"/>
                <a:cs typeface="Calibri"/>
              </a:rPr>
              <a:t>be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completed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Calibri"/>
                <a:cs typeface="Calibri"/>
              </a:rPr>
              <a:t>before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next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phase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can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begin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there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no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overlapping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dirty="0" sz="2400" spc="-3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phases</a:t>
            </a:r>
            <a:r>
              <a:rPr dirty="0" sz="2000" spc="-1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25"/>
              <a:t>Waterfall</a:t>
            </a:r>
            <a:r>
              <a:rPr dirty="0" sz="4000" spc="-100"/>
              <a:t> </a:t>
            </a:r>
            <a:r>
              <a:rPr dirty="0" sz="4000"/>
              <a:t>Approach</a:t>
            </a:r>
            <a:r>
              <a:rPr dirty="0" sz="4000" spc="-90"/>
              <a:t> </a:t>
            </a:r>
            <a:r>
              <a:rPr dirty="0" sz="4000"/>
              <a:t>to</a:t>
            </a:r>
            <a:r>
              <a:rPr dirty="0" sz="4000" spc="-100"/>
              <a:t> </a:t>
            </a:r>
            <a:r>
              <a:rPr dirty="0" sz="4000" spc="-10"/>
              <a:t>Software Development</a:t>
            </a:r>
            <a:endParaRPr sz="4000"/>
          </a:p>
        </p:txBody>
      </p:sp>
      <p:grpSp>
        <p:nvGrpSpPr>
          <p:cNvPr id="3" name="object 3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295" y="1601723"/>
              <a:ext cx="7914132" cy="460705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411" y="172719"/>
            <a:ext cx="6456045" cy="1183005"/>
          </a:xfrm>
          <a:prstGeom prst="rect"/>
        </p:spPr>
        <p:txBody>
          <a:bodyPr wrap="square" lIns="0" tIns="81280" rIns="0" bIns="0" rtlCol="0" vert="horz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dirty="0" sz="4000" spc="-25"/>
              <a:t>Waterfall</a:t>
            </a:r>
            <a:r>
              <a:rPr dirty="0" sz="4000" spc="-100"/>
              <a:t> </a:t>
            </a:r>
            <a:r>
              <a:rPr dirty="0" sz="4000"/>
              <a:t>Approach</a:t>
            </a:r>
            <a:r>
              <a:rPr dirty="0" sz="4000" spc="-90"/>
              <a:t> </a:t>
            </a:r>
            <a:r>
              <a:rPr dirty="0" sz="4000"/>
              <a:t>to</a:t>
            </a:r>
            <a:r>
              <a:rPr dirty="0" sz="4000" spc="-100"/>
              <a:t> </a:t>
            </a:r>
            <a:r>
              <a:rPr dirty="0" sz="4000" spc="-10"/>
              <a:t>Software Development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790028" y="1345222"/>
            <a:ext cx="5247005" cy="442150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400" spc="-10" b="1">
                <a:latin typeface="Calibri"/>
                <a:cs typeface="Calibri"/>
              </a:rPr>
              <a:t>Advantages</a:t>
            </a:r>
            <a:endParaRPr sz="2400">
              <a:latin typeface="Calibri"/>
              <a:cs typeface="Calibri"/>
            </a:endParaRPr>
          </a:p>
          <a:p>
            <a:pPr marL="814069">
              <a:lnSpc>
                <a:spcPct val="100000"/>
              </a:lnSpc>
              <a:spcBef>
                <a:spcPts val="570"/>
              </a:spcBef>
            </a:pPr>
            <a:r>
              <a:rPr dirty="0" sz="1800">
                <a:latin typeface="Arial"/>
                <a:cs typeface="Arial"/>
              </a:rPr>
              <a:t>Simple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easy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understand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1155"/>
              </a:spcBef>
            </a:pPr>
            <a:r>
              <a:rPr dirty="0" sz="1800">
                <a:latin typeface="Arial"/>
                <a:cs typeface="Arial"/>
              </a:rPr>
              <a:t>Clearly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defined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stages.</a:t>
            </a:r>
            <a:endParaRPr sz="1800">
              <a:latin typeface="Arial"/>
              <a:cs typeface="Arial"/>
            </a:endParaRPr>
          </a:p>
          <a:p>
            <a:pPr marL="814069" marR="1554480">
              <a:lnSpc>
                <a:spcPct val="153500"/>
              </a:lnSpc>
            </a:pPr>
            <a:r>
              <a:rPr dirty="0" sz="1800">
                <a:latin typeface="Arial"/>
                <a:cs typeface="Arial"/>
              </a:rPr>
              <a:t>Well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understood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milestones. </a:t>
            </a:r>
            <a:r>
              <a:rPr dirty="0" sz="1800">
                <a:latin typeface="Arial"/>
                <a:cs typeface="Arial"/>
              </a:rPr>
              <a:t>Easy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arrange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tasks.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400" spc="-10" b="1">
                <a:latin typeface="Calibri"/>
                <a:cs typeface="Calibri"/>
              </a:rPr>
              <a:t>Disadvantages</a:t>
            </a:r>
            <a:endParaRPr sz="2400">
              <a:latin typeface="Calibri"/>
              <a:cs typeface="Calibri"/>
            </a:endParaRPr>
          </a:p>
          <a:p>
            <a:pPr marL="496570">
              <a:lnSpc>
                <a:spcPct val="100000"/>
              </a:lnSpc>
              <a:spcBef>
                <a:spcPts val="570"/>
              </a:spcBef>
            </a:pPr>
            <a:r>
              <a:rPr dirty="0" sz="1800">
                <a:latin typeface="Arial"/>
                <a:cs typeface="Arial"/>
              </a:rPr>
              <a:t>High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amounts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risk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uncertainty.</a:t>
            </a:r>
            <a:endParaRPr sz="1800">
              <a:latin typeface="Arial"/>
              <a:cs typeface="Arial"/>
            </a:endParaRPr>
          </a:p>
          <a:p>
            <a:pPr marL="496570">
              <a:lnSpc>
                <a:spcPct val="100000"/>
              </a:lnSpc>
              <a:spcBef>
                <a:spcPts val="1155"/>
              </a:spcBef>
            </a:pPr>
            <a:r>
              <a:rPr dirty="0" sz="1800">
                <a:latin typeface="Arial"/>
                <a:cs typeface="Arial"/>
              </a:rPr>
              <a:t>Poor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long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ongoing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projects.</a:t>
            </a:r>
            <a:endParaRPr sz="1800">
              <a:latin typeface="Arial"/>
              <a:cs typeface="Arial"/>
            </a:endParaRPr>
          </a:p>
          <a:p>
            <a:pPr marL="496570" marR="5080">
              <a:lnSpc>
                <a:spcPct val="153500"/>
              </a:lnSpc>
            </a:pPr>
            <a:r>
              <a:rPr dirty="0" sz="1800">
                <a:latin typeface="Arial"/>
                <a:cs typeface="Arial"/>
              </a:rPr>
              <a:t>It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difficult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measure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progress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stages. </a:t>
            </a:r>
            <a:r>
              <a:rPr dirty="0" sz="1800">
                <a:latin typeface="Arial"/>
                <a:cs typeface="Arial"/>
              </a:rPr>
              <a:t>Cannot</a:t>
            </a:r>
            <a:r>
              <a:rPr dirty="0" sz="1800" spc="-5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accommodate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changing</a:t>
            </a:r>
            <a:r>
              <a:rPr dirty="0" sz="1800" spc="-4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requirements.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52231" y="2002535"/>
              <a:ext cx="3723131" cy="383133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411" y="446405"/>
            <a:ext cx="780097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heavy" sz="4000" spc="-25">
                <a:uFill>
                  <a:solidFill>
                    <a:srgbClr val="44536A"/>
                  </a:solidFill>
                </a:uFill>
              </a:rPr>
              <a:t>Waterfall</a:t>
            </a:r>
            <a:r>
              <a:rPr dirty="0" u="heavy" sz="4000" spc="-75"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heavy" sz="4000">
                <a:uFill>
                  <a:solidFill>
                    <a:srgbClr val="44536A"/>
                  </a:solidFill>
                </a:uFill>
              </a:rPr>
              <a:t>Approach</a:t>
            </a:r>
            <a:r>
              <a:rPr dirty="0" u="heavy" sz="4000" spc="-70"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heavy" sz="4000">
                <a:uFill>
                  <a:solidFill>
                    <a:srgbClr val="44536A"/>
                  </a:solidFill>
                </a:uFill>
              </a:rPr>
              <a:t>VS</a:t>
            </a:r>
            <a:r>
              <a:rPr dirty="0" u="heavy" sz="4000" spc="-75"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heavy" sz="4000">
                <a:uFill>
                  <a:solidFill>
                    <a:srgbClr val="44536A"/>
                  </a:solidFill>
                </a:uFill>
              </a:rPr>
              <a:t>Agile</a:t>
            </a:r>
            <a:r>
              <a:rPr dirty="0" u="heavy" sz="4000" spc="-70">
                <a:uFill>
                  <a:solidFill>
                    <a:srgbClr val="44536A"/>
                  </a:solidFill>
                </a:uFill>
              </a:rPr>
              <a:t> </a:t>
            </a:r>
            <a:r>
              <a:rPr dirty="0" u="heavy" sz="4000" spc="-10">
                <a:uFill>
                  <a:solidFill>
                    <a:srgbClr val="44536A"/>
                  </a:solidFill>
                </a:uFill>
              </a:rPr>
              <a:t>Approach</a:t>
            </a:r>
            <a:endParaRPr sz="40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39328" y="1620011"/>
            <a:ext cx="3361944" cy="4232148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78358" y="1534744"/>
            <a:ext cx="759587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-8255">
              <a:lnSpc>
                <a:spcPct val="10000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 spc="-55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incremental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iterative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approach;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55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is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 a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linear</a:t>
            </a:r>
            <a:r>
              <a:rPr dirty="0" sz="2400" spc="-7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and</a:t>
            </a:r>
            <a:r>
              <a:rPr dirty="0" sz="2400" spc="-7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sequential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approach.</a:t>
            </a:r>
            <a:endParaRPr sz="2400">
              <a:latin typeface="Calibri"/>
              <a:cs typeface="Calibri"/>
            </a:endParaRPr>
          </a:p>
          <a:p>
            <a:pPr marL="12700" marR="485775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 spc="-65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separates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project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into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sprints;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65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divides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1F2023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project</a:t>
            </a:r>
            <a:r>
              <a:rPr dirty="0" sz="2400" spc="-8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into</a:t>
            </a:r>
            <a:r>
              <a:rPr dirty="0" sz="2400" spc="-8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phases.</a:t>
            </a:r>
            <a:endParaRPr sz="2400">
              <a:latin typeface="Calibri"/>
              <a:cs typeface="Calibri"/>
            </a:endParaRPr>
          </a:p>
          <a:p>
            <a:pPr marL="12700" marR="297180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 spc="-70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helps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complete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many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small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projects;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 b="1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65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helps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complete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one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single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project.</a:t>
            </a:r>
            <a:endParaRPr sz="2400">
              <a:latin typeface="Calibri"/>
              <a:cs typeface="Calibri"/>
            </a:endParaRPr>
          </a:p>
          <a:p>
            <a:pPr marL="12700" marR="515620" indent="-8255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Requirements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prepared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1F2023"/>
                </a:solidFill>
                <a:latin typeface="Calibri"/>
                <a:cs typeface="Calibri"/>
              </a:rPr>
              <a:t>everyday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,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while requirements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are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prepared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once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at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start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in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dirty="0" sz="2400" b="1">
                <a:solidFill>
                  <a:srgbClr val="1F2023"/>
                </a:solidFill>
                <a:latin typeface="Calibri"/>
                <a:cs typeface="Calibri"/>
              </a:rPr>
              <a:t>Agile</a:t>
            </a:r>
            <a:r>
              <a:rPr dirty="0" sz="2400" spc="-60" b="1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allows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requirement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changes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at</a:t>
            </a:r>
            <a:r>
              <a:rPr dirty="0" sz="2400" spc="-5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any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time;</a:t>
            </a:r>
            <a:r>
              <a:rPr dirty="0" sz="2400" spc="-6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1F2023"/>
                </a:solidFill>
                <a:latin typeface="Calibri"/>
                <a:cs typeface="Calibri"/>
              </a:rPr>
              <a:t>Waterfall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avoids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scope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changes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once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the</a:t>
            </a:r>
            <a:r>
              <a:rPr dirty="0" sz="2400" spc="-65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1F2023"/>
                </a:solidFill>
                <a:latin typeface="Calibri"/>
                <a:cs typeface="Calibri"/>
              </a:rPr>
              <a:t>project</a:t>
            </a:r>
            <a:r>
              <a:rPr dirty="0" sz="2400" spc="-70">
                <a:solidFill>
                  <a:srgbClr val="1F2023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1F2023"/>
                </a:solidFill>
                <a:latin typeface="Calibri"/>
                <a:cs typeface="Calibri"/>
              </a:rPr>
              <a:t>starts.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83411" y="446405"/>
            <a:ext cx="89281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70"/>
              <a:t>Task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296875" y="1457134"/>
            <a:ext cx="4932045" cy="3379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The</a:t>
            </a:r>
            <a:r>
              <a:rPr dirty="0" sz="2000" spc="-3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sng" sz="2000" spc="-2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COVID-</a:t>
            </a:r>
            <a:r>
              <a:rPr dirty="0" u="sng" sz="20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19</a:t>
            </a:r>
            <a:r>
              <a:rPr dirty="0" u="sng" sz="2000" spc="-35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 </a:t>
            </a:r>
            <a:r>
              <a:rPr dirty="0" u="sng" sz="2000" b="1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Arial"/>
                <a:cs typeface="Arial"/>
              </a:rPr>
              <a:t>pandemic</a:t>
            </a:r>
            <a:r>
              <a:rPr dirty="0" u="none" sz="2000" spc="-35" b="1">
                <a:solidFill>
                  <a:srgbClr val="0562C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has</a:t>
            </a:r>
            <a:r>
              <a:rPr dirty="0" u="none" sz="2000" spc="-3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affected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educational</a:t>
            </a:r>
            <a:r>
              <a:rPr dirty="0" u="none" sz="2000" spc="-8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systems</a:t>
            </a:r>
            <a:r>
              <a:rPr dirty="0" u="none" sz="2000" spc="-8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worldwide,</a:t>
            </a:r>
            <a:r>
              <a:rPr dirty="0" u="none" sz="2000" spc="-8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leading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u="none" sz="20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the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closures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of</a:t>
            </a:r>
            <a:r>
              <a:rPr dirty="0" u="none" sz="20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schools,</a:t>
            </a:r>
            <a:r>
              <a:rPr dirty="0" u="none" sz="20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universities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and</a:t>
            </a:r>
            <a:r>
              <a:rPr dirty="0" u="none" sz="2000" spc="-8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colleges.</a:t>
            </a:r>
            <a:r>
              <a:rPr dirty="0" u="none" sz="2000" spc="-11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25" b="1">
                <a:solidFill>
                  <a:srgbClr val="1F2021"/>
                </a:solidFill>
                <a:latin typeface="Arial"/>
                <a:cs typeface="Arial"/>
              </a:rPr>
              <a:t>Your</a:t>
            </a:r>
            <a:r>
              <a:rPr dirty="0" u="none" sz="2000" spc="-8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School</a:t>
            </a:r>
            <a:r>
              <a:rPr dirty="0" u="none" sz="2000" spc="-7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25" b="1">
                <a:solidFill>
                  <a:srgbClr val="1F2021"/>
                </a:solidFill>
                <a:latin typeface="Arial"/>
                <a:cs typeface="Arial"/>
              </a:rPr>
              <a:t>is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participating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in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project</a:t>
            </a:r>
            <a:r>
              <a:rPr dirty="0" u="none" sz="20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u="none" sz="2000" spc="-5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develop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software</a:t>
            </a:r>
            <a:r>
              <a:rPr dirty="0" u="none" sz="20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and</a:t>
            </a:r>
            <a:r>
              <a:rPr dirty="0" u="none" sz="20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dirty="0" u="none" sz="20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website</a:t>
            </a:r>
            <a:r>
              <a:rPr dirty="0" u="none" sz="20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u="none" sz="2000" spc="-4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allow</a:t>
            </a:r>
            <a:r>
              <a:rPr dirty="0" u="none" sz="2000" spc="-4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teachers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u="none" sz="2000" spc="-6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support</a:t>
            </a:r>
            <a:r>
              <a:rPr dirty="0" u="none" sz="2000" spc="-6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students</a:t>
            </a:r>
            <a:r>
              <a:rPr dirty="0" u="none" sz="2000" spc="-6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during</a:t>
            </a:r>
            <a:r>
              <a:rPr dirty="0" u="none" sz="2000" spc="-6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b="1">
                <a:solidFill>
                  <a:srgbClr val="1F2021"/>
                </a:solidFill>
                <a:latin typeface="Arial"/>
                <a:cs typeface="Arial"/>
              </a:rPr>
              <a:t>the</a:t>
            </a:r>
            <a:r>
              <a:rPr dirty="0" u="none" sz="2000" spc="-6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u="none" sz="2000" spc="-10" b="1">
                <a:solidFill>
                  <a:srgbClr val="1F2021"/>
                </a:solidFill>
                <a:latin typeface="Arial"/>
                <a:cs typeface="Arial"/>
              </a:rPr>
              <a:t>lock- down.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12700" marR="62230">
              <a:lnSpc>
                <a:spcPct val="100000"/>
              </a:lnSpc>
            </a:pP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Design</a:t>
            </a:r>
            <a:r>
              <a:rPr dirty="0" sz="2000" spc="-6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a</a:t>
            </a:r>
            <a:r>
              <a:rPr dirty="0" sz="20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questionnaire</a:t>
            </a:r>
            <a:r>
              <a:rPr dirty="0" sz="20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to</a:t>
            </a:r>
            <a:r>
              <a:rPr dirty="0" sz="2000" spc="-6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be</a:t>
            </a:r>
            <a:r>
              <a:rPr dirty="0" sz="20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used</a:t>
            </a:r>
            <a:r>
              <a:rPr dirty="0" sz="2000" spc="-5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1F2021"/>
                </a:solidFill>
                <a:latin typeface="Arial"/>
                <a:cs typeface="Arial"/>
              </a:rPr>
              <a:t>when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collecting</a:t>
            </a:r>
            <a:r>
              <a:rPr dirty="0" sz="2000" spc="-80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information</a:t>
            </a:r>
            <a:r>
              <a:rPr dirty="0" sz="2000" spc="-7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F2021"/>
                </a:solidFill>
                <a:latin typeface="Arial"/>
                <a:cs typeface="Arial"/>
              </a:rPr>
              <a:t>from</a:t>
            </a:r>
            <a:r>
              <a:rPr dirty="0" sz="2000" spc="-75" b="1">
                <a:solidFill>
                  <a:srgbClr val="1F2021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F2021"/>
                </a:solidFill>
                <a:latin typeface="Arial"/>
                <a:cs typeface="Arial"/>
              </a:rPr>
              <a:t>students.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61" y="761"/>
            <a:ext cx="12190730" cy="6856730"/>
            <a:chOff x="761" y="761"/>
            <a:chExt cx="12190730" cy="685673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2247" y="1930907"/>
              <a:ext cx="2833116" cy="433425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61" y="761"/>
              <a:ext cx="12190730" cy="6856730"/>
            </a:xfrm>
            <a:custGeom>
              <a:avLst/>
              <a:gdLst/>
              <a:ahLst/>
              <a:cxnLst/>
              <a:rect l="l" t="t" r="r" b="b"/>
              <a:pathLst>
                <a:path w="12190730" h="6856730">
                  <a:moveTo>
                    <a:pt x="0" y="0"/>
                  </a:moveTo>
                  <a:lnTo>
                    <a:pt x="12190476" y="0"/>
                  </a:lnTo>
                  <a:lnTo>
                    <a:pt x="12190476" y="6856476"/>
                  </a:lnTo>
                  <a:lnTo>
                    <a:pt x="0" y="685647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description/>
  <dcterms:created xsi:type="dcterms:W3CDTF">2025-10-06T14:08:47Z</dcterms:created>
  <dcterms:modified xsi:type="dcterms:W3CDTF">2025-10-06T14:08:47Z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2021-02-26T00:00:00Z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2025-10-06T00:00:00Z</vt:filetime>
  </property>
  <property fmtid="{D5CDD505-2E9C-101B-9397-08002B2CF9AE}" pid="5" name="SourceModified">
    <vt:lpwstr>D:20210226125201+12'52'</vt:lpwstr>
  </property>
</Properties>
</file>