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sldIdLst>
    <p:sldId id="256" r:id="rId14"/>
    <p:sldId id="25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8963D4-E6E4-4152-B26B-D3747717BE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744E7199-F3C2-424C-AB2A-33C5F5B44A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3F07FFD5-1591-4F2D-830E-B4D92066F1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9A4BFD10-9D65-4455-BB02-D8D8D0893C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6A9D13C8-8647-4DCE-B75E-9310EEC805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7CC61B-1441-40AB-B984-F6FBC4F5F0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74423E-DDD2-4B83-96BE-49F591BCA8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B6EFA61-DEE7-4BD0-B3C3-253C301DF0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34E6D96-F1EA-4E20-9CD7-1E6ECB2CAB5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C8FF9B1-FCCF-4AC4-B988-595AFAA4BB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839D721-F47A-42CB-A225-21EFC3FD51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19CB4FE9-D909-46A9-873F-11A96B9911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6DF92B4-794F-48D8-A410-75B3F07E03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B33A92-5E75-4343-83BA-F1041F770EE5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ftr" idx="2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2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6496BE-ABD4-4B37-B52E-15A8F6E5C8D1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25F53FF-14D7-4CF2-9735-DFA4A7FEE3B7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Franklin Gothic Book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3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C5A3E8-1CE7-4230-9E34-183CA0646B1A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FD8D6F-6CBB-42F7-AE1A-F39706D4B510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9C0701-2565-4EF8-8A75-5CBEDA125F41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17320" y="610560"/>
            <a:ext cx="11157120" cy="91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17320" y="1986480"/>
            <a:ext cx="11157120" cy="410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609480" indent="-457200" defTabSz="914400">
              <a:lnSpc>
                <a:spcPct val="9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sldNum" idx="10"/>
          </p:nvPr>
        </p:nvSpPr>
        <p:spPr>
          <a:xfrm>
            <a:off x="11296440" y="621756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72CA7A9-EE2D-4C40-A606-07EABFD3B00C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1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1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A5E38E-CC45-4B36-BDCD-44F22F4C65F2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D26F69-C914-44B3-B4B9-59A4E15A8440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1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1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BB2102B-CE46-4A7F-B0B3-838FC1C091F4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Franklin Gothic Book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Franklin Gothic Book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Franklin Gothic Book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Franklin Gothic Book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Franklin Gothic Book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Franklin Gothic Book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7"/>
          <p:cNvSpPr>
            <a:spLocks noGrp="1"/>
          </p:cNvSpPr>
          <p:nvPr>
            <p:ph type="ftr" idx="2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8"/>
          <p:cNvSpPr>
            <a:spLocks noGrp="1"/>
          </p:cNvSpPr>
          <p:nvPr>
            <p:ph type="sldNum" idx="2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34B7463-B5A5-4AC2-A251-3C350FEB2A25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 descr="A logo for a college&#10;&#10;AI-generated content may be incorrect."/>
          <p:cNvPicPr/>
          <p:nvPr/>
        </p:nvPicPr>
        <p:blipFill>
          <a:blip r:embed="rId2"/>
          <a:srcRect l="13218" t="10374" r="14363" b="17513"/>
          <a:stretch/>
        </p:blipFill>
        <p:spPr>
          <a:xfrm>
            <a:off x="10557000" y="185760"/>
            <a:ext cx="1378080" cy="137232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Franklin Gothic Medium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&lt;date/time&gt;</a:t>
            </a:r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 idx="2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 idx="2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DF7EAB3-47A0-4D60-9233-7172EB5207A8}" type="slidenum">
              <a:rPr b="0" lang="en-IE" sz="1200" spc="-1" strike="noStrike">
                <a:solidFill>
                  <a:schemeClr val="dk1">
                    <a:tint val="82000"/>
                  </a:schemeClr>
                </a:solidFill>
                <a:latin typeface="Franklin Gothic Book"/>
              </a:rPr>
              <a:t>&lt;number&gt;</a:t>
            </a:fld>
            <a:endParaRPr b="0" lang="en-IE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IE" sz="6000" spc="-1" strike="noStrike">
                <a:solidFill>
                  <a:schemeClr val="dk1"/>
                </a:solidFill>
                <a:latin typeface="Franklin Gothic Medium"/>
              </a:rPr>
              <a:t>Sorting</a:t>
            </a:r>
            <a:endParaRPr b="0" lang="en-US" sz="60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0000" y="492840"/>
            <a:ext cx="950364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Franklin Gothic Book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Franklin Gothic Book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ACC Theme">
  <a:themeElements>
    <a:clrScheme name="Office 2013 - 202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 pitchFamily="0" charset="1"/>
        <a:ea typeface=""/>
        <a:cs typeface=""/>
      </a:majorFont>
      <a:minorFont>
        <a:latin typeface="Franklin Gothic Book" panose="020B0503020102020204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50000"/>
          </a:schemeClr>
        </a:solidFill>
        <a:gradFill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0000" cap="flat" cmpd="sng" algn="ctr">
          <a:prstDash val="solid"/>
        </a:ln>
        <a:ln w="19050" cap="flat" cmpd="sng" algn="ctr">
          <a:prstDash val="solid"/>
        </a:ln>
        <a:ln w="53975" cap="flat" cmpd="dbl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ACC Theme</Template>
  <TotalTime>38</TotalTime>
  <Application>LibreOffice/24.2.7.2$Linux_X86_64 LibreOffice_project/420$Build-2</Application>
  <AppVersion>15.0000</AppVersion>
  <Words>335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2025-08-26T06:52:52Z</dcterms:created>
  <dc:creator>Jim Finn (Adamstown CC)</dc:creator>
  <dc:description/>
  <dc:language>en-IE</dc:language>
  <cp:lastModifiedBy/>
  <dcterms:modified xsi:type="dcterms:W3CDTF">2025-08-31T20:14:32Z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170d26-a298-4fcb-93e8-f72c55c78d0a_ActionId">
    <vt:lpwstr>52b3c29f-71cd-4390-8b9e-3e68b4eff11a</vt:lpwstr>
  </property>
  <property fmtid="{D5CDD505-2E9C-101B-9397-08002B2CF9AE}" pid="3" name="MSIP_Label_bb170d26-a298-4fcb-93e8-f72c55c78d0a_ContentBits">
    <vt:lpwstr>0</vt:lpwstr>
  </property>
  <property fmtid="{D5CDD505-2E9C-101B-9397-08002B2CF9AE}" pid="4" name="MSIP_Label_bb170d26-a298-4fcb-93e8-f72c55c78d0a_Enabled">
    <vt:lpwstr>true</vt:lpwstr>
  </property>
  <property fmtid="{D5CDD505-2E9C-101B-9397-08002B2CF9AE}" pid="5" name="MSIP_Label_bb170d26-a298-4fcb-93e8-f72c55c78d0a_Method">
    <vt:lpwstr>Standard</vt:lpwstr>
  </property>
  <property fmtid="{D5CDD505-2E9C-101B-9397-08002B2CF9AE}" pid="6" name="MSIP_Label_bb170d26-a298-4fcb-93e8-f72c55c78d0a_Name">
    <vt:lpwstr>defa4170-0d19-0005-0004-bc88714345d2</vt:lpwstr>
  </property>
  <property fmtid="{D5CDD505-2E9C-101B-9397-08002B2CF9AE}" pid="7" name="MSIP_Label_bb170d26-a298-4fcb-93e8-f72c55c78d0a_SetDate">
    <vt:lpwstr>2025-08-26T06:56:41Z</vt:lpwstr>
  </property>
  <property fmtid="{D5CDD505-2E9C-101B-9397-08002B2CF9AE}" pid="8" name="MSIP_Label_bb170d26-a298-4fcb-93e8-f72c55c78d0a_SiteId">
    <vt:lpwstr>3ed6c8f5-4c16-44ad-9eed-60f851834a84</vt:lpwstr>
  </property>
  <property fmtid="{D5CDD505-2E9C-101B-9397-08002B2CF9AE}" pid="9" name="MSIP_Label_bb170d26-a298-4fcb-93e8-f72c55c78d0a_Tag">
    <vt:lpwstr>10, 3, 0, 1</vt:lpwstr>
  </property>
  <property fmtid="{D5CDD505-2E9C-101B-9397-08002B2CF9AE}" pid="10" name="PresentationFormat">
    <vt:lpwstr>Widescreen</vt:lpwstr>
  </property>
  <property fmtid="{D5CDD505-2E9C-101B-9397-08002B2CF9AE}" pid="11" name="Slides">
    <vt:i4>13</vt:i4>
  </property>
</Properties>
</file>