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10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53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50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600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15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494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50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07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6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018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770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056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for a college&#10;&#10;AI-generated content may be incorrect.">
            <a:extLst>
              <a:ext uri="{FF2B5EF4-FFF2-40B4-BE49-F238E27FC236}">
                <a16:creationId xmlns:a16="http://schemas.microsoft.com/office/drawing/2014/main" id="{1C360B2B-5A98-7E0F-8727-8E4EBE3EB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t="10376" r="14368" b="17519"/>
          <a:stretch/>
        </p:blipFill>
        <p:spPr>
          <a:xfrm>
            <a:off x="10557166" y="185739"/>
            <a:ext cx="1378527" cy="1372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AD431-56CD-41F4-A2F0-593023224BB0}" type="datetimeFigureOut">
              <a:rPr lang="en-IE" smtClean="0"/>
              <a:t>28/08/2025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86862-2C40-4B32-AC68-A7D6FDEEE9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71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50B1-960F-3244-25D3-3D3721F8A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Functions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67684-D8B5-2859-6A8E-507305D98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Reusable blocks of code that can take in a return data</a:t>
            </a:r>
          </a:p>
        </p:txBody>
      </p:sp>
    </p:spTree>
    <p:extLst>
      <p:ext uri="{BB962C8B-B14F-4D97-AF65-F5344CB8AC3E}">
        <p14:creationId xmlns:p14="http://schemas.microsoft.com/office/powerpoint/2010/main" val="64110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E2FF-B190-4AC3-D1D9-D98D0435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413A-4B8F-6428-1AC2-0D549C5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237F9-9A32-1620-C1A8-298F7ECA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77769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76D-5A9F-92D1-013F-CDB5290C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B3D0-7B75-240F-AA3F-9C728F99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Missing Return</a:t>
            </a:r>
          </a:p>
          <a:p>
            <a:r>
              <a:rPr lang="en-IE" dirty="0"/>
              <a:t>Indentation Errors</a:t>
            </a:r>
          </a:p>
          <a:p>
            <a:r>
              <a:rPr lang="en-IE" dirty="0"/>
              <a:t>Calling the wrong number of arguments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B2C3D6F-FE66-012F-E376-61E7604E3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266700" cy="27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A6C-3019-C26C-728B-CCA38108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4180-FB48-D154-A4CB-3C073EE5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464" y="1825625"/>
            <a:ext cx="5646336" cy="4351339"/>
          </a:xfrm>
        </p:spPr>
        <p:txBody>
          <a:bodyPr/>
          <a:lstStyle/>
          <a:p>
            <a:r>
              <a:rPr lang="en-IE" dirty="0"/>
              <a:t>3 Functions are to be created</a:t>
            </a:r>
          </a:p>
          <a:p>
            <a:r>
              <a:rPr lang="en-IE" dirty="0"/>
              <a:t>Work in pairs</a:t>
            </a:r>
          </a:p>
          <a:p>
            <a:r>
              <a:rPr lang="en-IE" dirty="0"/>
              <a:t>1 – Create the square of a number</a:t>
            </a:r>
          </a:p>
          <a:p>
            <a:r>
              <a:rPr lang="en-IE" dirty="0"/>
              <a:t>2 – Is the entered number even</a:t>
            </a:r>
          </a:p>
          <a:p>
            <a:r>
              <a:rPr lang="en-IE" dirty="0"/>
              <a:t>3 – Find the length of an entered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264BB-5449-3A6B-7C6A-4D19F59F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97475" cy="50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1894-64B7-3746-49A5-A13FB8E0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DC7-BA4F-316A-27C8-9E80AD6E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a function is</a:t>
            </a:r>
          </a:p>
          <a:p>
            <a:r>
              <a:rPr lang="en-IE" dirty="0"/>
              <a:t>Defining and calling a function</a:t>
            </a:r>
          </a:p>
          <a:p>
            <a:r>
              <a:rPr lang="en-IE" dirty="0"/>
              <a:t>Returning a value</a:t>
            </a:r>
          </a:p>
          <a:p>
            <a:r>
              <a:rPr lang="en-IE"/>
              <a:t>Basic pitfalls</a:t>
            </a:r>
          </a:p>
        </p:txBody>
      </p:sp>
    </p:spTree>
    <p:extLst>
      <p:ext uri="{BB962C8B-B14F-4D97-AF65-F5344CB8AC3E}">
        <p14:creationId xmlns:p14="http://schemas.microsoft.com/office/powerpoint/2010/main" val="29078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0DAE-99FC-31E2-1F4F-4AFD7097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350C-89B0-8095-2D97-2A226FE2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 function and explain its purpose</a:t>
            </a:r>
          </a:p>
          <a:p>
            <a:r>
              <a:rPr lang="en-GB" dirty="0"/>
              <a:t>Write and call simple functions with parameters and return values</a:t>
            </a:r>
          </a:p>
          <a:p>
            <a:r>
              <a:rPr lang="en-GB" dirty="0"/>
              <a:t>Understand local vs. </a:t>
            </a:r>
            <a:r>
              <a:rPr lang="en-GB"/>
              <a:t>global scope</a:t>
            </a:r>
          </a:p>
          <a:p>
            <a:r>
              <a:rPr lang="en-GB"/>
              <a:t>Identify </a:t>
            </a:r>
            <a:r>
              <a:rPr lang="en-GB" dirty="0"/>
              <a:t>common pitfalls (missing return, indentation)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720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2D52-FD34-50B3-73DB-ED7C0580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function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6282E01-7F89-1837-462F-284074F9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65269"/>
            <a:ext cx="119756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named block of code that performs a task and can be reused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parts: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name,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 (inputs),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body,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(output)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 high-level block diagram (name -&gt; [params] -&gt; body -&gt; return)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92E2C-540C-0FC3-A763-E91FDAB5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57" y="4074932"/>
            <a:ext cx="6383344" cy="20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FAEC-EEDD-448E-81AA-B26CDAE4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 vs.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7980-267B-C11A-04E0-5E8E3A25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Definitions:	</a:t>
            </a:r>
          </a:p>
          <a:p>
            <a:pPr lvl="1"/>
            <a:r>
              <a:rPr lang="en-GB" dirty="0"/>
              <a:t>Parameter: name in the function </a:t>
            </a:r>
          </a:p>
          <a:p>
            <a:pPr lvl="1"/>
            <a:r>
              <a:rPr lang="en-GB" dirty="0"/>
              <a:t>Argument: value you pass when calling the function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Print(greet(“John”))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819FA-86B1-CD08-D472-239BEA72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49" y="3268227"/>
            <a:ext cx="6383344" cy="20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25C6-6F04-1AAE-6E4F-201F2238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69A0-7516-A3CE-3842-5214ECC7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Purpose</a:t>
            </a:r>
          </a:p>
          <a:p>
            <a:pPr lvl="1"/>
            <a:r>
              <a:rPr lang="en-IE" dirty="0"/>
              <a:t>To send a value back to the caller</a:t>
            </a:r>
          </a:p>
          <a:p>
            <a:r>
              <a:rPr lang="en-IE" dirty="0"/>
              <a:t>What will happen if there is no</a:t>
            </a:r>
            <a:br>
              <a:rPr lang="en-IE" dirty="0"/>
            </a:br>
            <a:r>
              <a:rPr lang="en-IE" dirty="0"/>
              <a:t>return in the function?</a:t>
            </a:r>
          </a:p>
          <a:p>
            <a:r>
              <a:rPr lang="en-GB" dirty="0"/>
              <a:t>If no return, function returns None</a:t>
            </a:r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A6E01-FFDB-AFFD-B0FD-905CA1B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98" y="1690688"/>
            <a:ext cx="4606700" cy="23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6F82-1CD2-E91D-7796-BBF782CA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0ECE-F51F-1AE2-DEB3-19F5D06D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There are a couple of ways a function can be called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8B1A7-7343-124A-319C-3D33EF2E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95" y="2491841"/>
            <a:ext cx="5447006" cy="2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9C3-E657-A2A7-D4AF-B3C56AEF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vs 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CC9D-6677-013D-B2EF-4C10838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Definition</a:t>
            </a:r>
          </a:p>
          <a:p>
            <a:pPr lvl="1"/>
            <a:r>
              <a:rPr lang="en-IE" dirty="0"/>
              <a:t>Global – A variable defined outside the function</a:t>
            </a:r>
          </a:p>
          <a:p>
            <a:pPr lvl="1"/>
            <a:r>
              <a:rPr lang="en-IE" dirty="0"/>
              <a:t>Local – A variable defined inside the function</a:t>
            </a:r>
          </a:p>
          <a:p>
            <a:pPr lvl="1"/>
            <a:endParaRPr lang="en-IE" dirty="0"/>
          </a:p>
          <a:p>
            <a:r>
              <a:rPr lang="en-IE" dirty="0"/>
              <a:t>Try to avoid using global variables inside a function. Can cause confusion when debugging</a:t>
            </a:r>
          </a:p>
        </p:txBody>
      </p:sp>
    </p:spTree>
    <p:extLst>
      <p:ext uri="{BB962C8B-B14F-4D97-AF65-F5344CB8AC3E}">
        <p14:creationId xmlns:p14="http://schemas.microsoft.com/office/powerpoint/2010/main" val="175177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E68-CE22-D761-A5A5-78DB6DCE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B8AB-C4CA-18F9-58FE-52B65CBE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Predict the outcome of this function</a:t>
            </a:r>
          </a:p>
          <a:p>
            <a:r>
              <a:rPr lang="en-IE" dirty="0"/>
              <a:t>Create this function to confirm </a:t>
            </a:r>
            <a:br>
              <a:rPr lang="en-IE" dirty="0"/>
            </a:br>
            <a:r>
              <a:rPr lang="en-IE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9DD5C-3FA4-E86B-E554-51A6FCE0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539" y="1703248"/>
            <a:ext cx="4866845" cy="30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E344-9A1C-DEEB-C77F-97752232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91D-F0C7-0CEE-6E1E-3E86A11A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function to convert C to F</a:t>
            </a:r>
          </a:p>
          <a:p>
            <a:r>
              <a:rPr lang="it-IT" dirty="0"/>
              <a:t>Formula: F = C * 9/5 + 32</a:t>
            </a:r>
          </a:p>
          <a:p>
            <a:endParaRPr lang="it-IT" dirty="0"/>
          </a:p>
          <a:p>
            <a:r>
              <a:rPr lang="en-GB" dirty="0"/>
              <a:t>print(</a:t>
            </a:r>
            <a:r>
              <a:rPr lang="en-GB" dirty="0" err="1"/>
              <a:t>c_to_f</a:t>
            </a:r>
            <a:r>
              <a:rPr lang="en-GB" dirty="0"/>
              <a:t>(0)) # 32 </a:t>
            </a:r>
          </a:p>
          <a:p>
            <a:r>
              <a:rPr lang="en-GB" dirty="0"/>
              <a:t>print(</a:t>
            </a:r>
            <a:r>
              <a:rPr lang="en-GB" dirty="0" err="1"/>
              <a:t>c_to_f</a:t>
            </a:r>
            <a:r>
              <a:rPr lang="en-GB" dirty="0"/>
              <a:t>(100)) # 212</a:t>
            </a:r>
          </a:p>
          <a:p>
            <a:endParaRPr lang="en-GB" dirty="0"/>
          </a:p>
          <a:p>
            <a:r>
              <a:rPr lang="en-GB" dirty="0"/>
              <a:t>What if you want multiple outputs?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1389660"/>
      </p:ext>
    </p:extLst>
  </p:cSld>
  <p:clrMapOvr>
    <a:masterClrMapping/>
  </p:clrMapOvr>
</p:sld>
</file>

<file path=ppt/theme/theme1.xml><?xml version="1.0" encoding="utf-8"?>
<a:theme xmlns:a="http://schemas.openxmlformats.org/drawingml/2006/main" name="ACC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 Theme" id="{5315FB66-9AB4-496F-8BD7-119135D3DC10}" vid="{A8CBE559-2296-4199-8F36-6EE5C8311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 Theme</Template>
  <TotalTime>29</TotalTime>
  <Words>335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Franklin Gothic Medium</vt:lpstr>
      <vt:lpstr>ACC Theme</vt:lpstr>
      <vt:lpstr>Functions in Python</vt:lpstr>
      <vt:lpstr>Learning Outcomes</vt:lpstr>
      <vt:lpstr>What is a function</vt:lpstr>
      <vt:lpstr>Parameters vs. Arguments</vt:lpstr>
      <vt:lpstr>Return Statement</vt:lpstr>
      <vt:lpstr>Calling a function</vt:lpstr>
      <vt:lpstr>Local vs Global scope</vt:lpstr>
      <vt:lpstr>Quick Practice</vt:lpstr>
      <vt:lpstr>Quick Challenge </vt:lpstr>
      <vt:lpstr>Solution</vt:lpstr>
      <vt:lpstr>Common pitfalls</vt:lpstr>
      <vt:lpstr>Quick Practice</vt:lpstr>
      <vt:lpstr>Function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Finn (Adamstown CC)</dc:creator>
  <cp:lastModifiedBy>Jim Finn (Adamstown CC)</cp:lastModifiedBy>
  <cp:revision>2</cp:revision>
  <dcterms:created xsi:type="dcterms:W3CDTF">2025-08-26T06:52:52Z</dcterms:created>
  <dcterms:modified xsi:type="dcterms:W3CDTF">2025-08-28T09:19:34Z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170d26-a298-4fcb-93e8-f72c55c78d0a_Enabled">
    <vt:lpwstr>true</vt:lpwstr>
  </property>
  <property fmtid="{D5CDD505-2E9C-101B-9397-08002B2CF9AE}" pid="3" name="MSIP_Label_bb170d26-a298-4fcb-93e8-f72c55c78d0a_SetDate">
    <vt:lpwstr>2025-08-26T06:56:41Z</vt:lpwstr>
  </property>
  <property fmtid="{D5CDD505-2E9C-101B-9397-08002B2CF9AE}" pid="4" name="MSIP_Label_bb170d26-a298-4fcb-93e8-f72c55c78d0a_Method">
    <vt:lpwstr>Standard</vt:lpwstr>
  </property>
  <property fmtid="{D5CDD505-2E9C-101B-9397-08002B2CF9AE}" pid="5" name="MSIP_Label_bb170d26-a298-4fcb-93e8-f72c55c78d0a_Name">
    <vt:lpwstr>defa4170-0d19-0005-0004-bc88714345d2</vt:lpwstr>
  </property>
  <property fmtid="{D5CDD505-2E9C-101B-9397-08002B2CF9AE}" pid="6" name="MSIP_Label_bb170d26-a298-4fcb-93e8-f72c55c78d0a_SiteId">
    <vt:lpwstr>3ed6c8f5-4c16-44ad-9eed-60f851834a84</vt:lpwstr>
  </property>
  <property fmtid="{D5CDD505-2E9C-101B-9397-08002B2CF9AE}" pid="7" name="MSIP_Label_bb170d26-a298-4fcb-93e8-f72c55c78d0a_ActionId">
    <vt:lpwstr>52b3c29f-71cd-4390-8b9e-3e68b4eff11a</vt:lpwstr>
  </property>
  <property fmtid="{D5CDD505-2E9C-101B-9397-08002B2CF9AE}" pid="8" name="MSIP_Label_bb170d26-a298-4fcb-93e8-f72c55c78d0a_ContentBits">
    <vt:lpwstr>0</vt:lpwstr>
  </property>
  <property fmtid="{D5CDD505-2E9C-101B-9397-08002B2CF9AE}" pid="9" name="MSIP_Label_bb170d26-a298-4fcb-93e8-f72c55c78d0a_Tag">
    <vt:lpwstr>10, 3, 0, 1</vt:lpwstr>
  </property>
</Properties>
</file>