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Franklin Gothic Book" panose="020B0503020102020204" pitchFamily="34" charset="0"/>
      <p:regular r:id="rId31"/>
      <p:italic r:id="rId32"/>
    </p:embeddedFont>
    <p:embeddedFont>
      <p:font typeface="Franklin Gothic Medium" panose="020B0603020102020204" pitchFamily="34" charset="0"/>
      <p:regular r:id="rId33"/>
      <p:italic r:id="rId34"/>
    </p:embeddedFont>
    <p:embeddedFont>
      <p:font typeface="Roboto" panose="02000000000000000000" pitchFamily="2"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21369B-DB3E-436C-829C-AE7AF515BF71}" v="1" dt="2025-04-29T06:17:35.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86" y="29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Finn" userId="fcf7da85b79b963a" providerId="LiveId" clId="{7F21369B-DB3E-436C-829C-AE7AF515BF71}"/>
    <pc:docChg chg="custSel modSld modMainMaster">
      <pc:chgData name="Jim Finn" userId="fcf7da85b79b963a" providerId="LiveId" clId="{7F21369B-DB3E-436C-829C-AE7AF515BF71}" dt="2025-04-29T06:19:52.849" v="39" actId="20577"/>
      <pc:docMkLst>
        <pc:docMk/>
      </pc:docMkLst>
      <pc:sldChg chg="modSp mod modNotes">
        <pc:chgData name="Jim Finn" userId="fcf7da85b79b963a" providerId="LiveId" clId="{7F21369B-DB3E-436C-829C-AE7AF515BF71}" dt="2025-04-29T06:17:45.750" v="2" actId="1076"/>
        <pc:sldMkLst>
          <pc:docMk/>
          <pc:sldMk cId="0" sldId="256"/>
        </pc:sldMkLst>
        <pc:spChg chg="mod">
          <ac:chgData name="Jim Finn" userId="fcf7da85b79b963a" providerId="LiveId" clId="{7F21369B-DB3E-436C-829C-AE7AF515BF71}" dt="2025-04-29T06:17:35.799" v="0"/>
          <ac:spMkLst>
            <pc:docMk/>
            <pc:sldMk cId="0" sldId="256"/>
            <ac:spMk id="64" creationId="{00000000-0000-0000-0000-000000000000}"/>
          </ac:spMkLst>
        </pc:spChg>
        <pc:picChg chg="mod">
          <ac:chgData name="Jim Finn" userId="fcf7da85b79b963a" providerId="LiveId" clId="{7F21369B-DB3E-436C-829C-AE7AF515BF71}" dt="2025-04-29T06:17:45.750" v="2" actId="1076"/>
          <ac:picMkLst>
            <pc:docMk/>
            <pc:sldMk cId="0" sldId="256"/>
            <ac:picMk id="65" creationId="{00000000-0000-0000-0000-000000000000}"/>
          </ac:picMkLst>
        </pc:picChg>
      </pc:sldChg>
      <pc:sldChg chg="modSp modNotes">
        <pc:chgData name="Jim Finn" userId="fcf7da85b79b963a" providerId="LiveId" clId="{7F21369B-DB3E-436C-829C-AE7AF515BF71}" dt="2025-04-29T06:17:35.799" v="0"/>
        <pc:sldMkLst>
          <pc:docMk/>
          <pc:sldMk cId="0" sldId="257"/>
        </pc:sldMkLst>
        <pc:spChg chg="mod">
          <ac:chgData name="Jim Finn" userId="fcf7da85b79b963a" providerId="LiveId" clId="{7F21369B-DB3E-436C-829C-AE7AF515BF71}" dt="2025-04-29T06:17:35.799" v="0"/>
          <ac:spMkLst>
            <pc:docMk/>
            <pc:sldMk cId="0" sldId="257"/>
            <ac:spMk id="70" creationId="{00000000-0000-0000-0000-000000000000}"/>
          </ac:spMkLst>
        </pc:spChg>
        <pc:spChg chg="mod">
          <ac:chgData name="Jim Finn" userId="fcf7da85b79b963a" providerId="LiveId" clId="{7F21369B-DB3E-436C-829C-AE7AF515BF71}" dt="2025-04-29T06:17:35.799" v="0"/>
          <ac:spMkLst>
            <pc:docMk/>
            <pc:sldMk cId="0" sldId="257"/>
            <ac:spMk id="71" creationId="{00000000-0000-0000-0000-000000000000}"/>
          </ac:spMkLst>
        </pc:spChg>
      </pc:sldChg>
      <pc:sldChg chg="modSp modNotes">
        <pc:chgData name="Jim Finn" userId="fcf7da85b79b963a" providerId="LiveId" clId="{7F21369B-DB3E-436C-829C-AE7AF515BF71}" dt="2025-04-29T06:17:35.799" v="0"/>
        <pc:sldMkLst>
          <pc:docMk/>
          <pc:sldMk cId="0" sldId="258"/>
        </pc:sldMkLst>
        <pc:spChg chg="mod">
          <ac:chgData name="Jim Finn" userId="fcf7da85b79b963a" providerId="LiveId" clId="{7F21369B-DB3E-436C-829C-AE7AF515BF71}" dt="2025-04-29T06:17:35.799" v="0"/>
          <ac:spMkLst>
            <pc:docMk/>
            <pc:sldMk cId="0" sldId="258"/>
            <ac:spMk id="76" creationId="{00000000-0000-0000-0000-000000000000}"/>
          </ac:spMkLst>
        </pc:spChg>
        <pc:spChg chg="mod">
          <ac:chgData name="Jim Finn" userId="fcf7da85b79b963a" providerId="LiveId" clId="{7F21369B-DB3E-436C-829C-AE7AF515BF71}" dt="2025-04-29T06:17:35.799" v="0"/>
          <ac:spMkLst>
            <pc:docMk/>
            <pc:sldMk cId="0" sldId="258"/>
            <ac:spMk id="77" creationId="{00000000-0000-0000-0000-000000000000}"/>
          </ac:spMkLst>
        </pc:spChg>
      </pc:sldChg>
      <pc:sldChg chg="modSp modNotes">
        <pc:chgData name="Jim Finn" userId="fcf7da85b79b963a" providerId="LiveId" clId="{7F21369B-DB3E-436C-829C-AE7AF515BF71}" dt="2025-04-29T06:17:35.799" v="0"/>
        <pc:sldMkLst>
          <pc:docMk/>
          <pc:sldMk cId="0" sldId="259"/>
        </pc:sldMkLst>
        <pc:spChg chg="mod">
          <ac:chgData name="Jim Finn" userId="fcf7da85b79b963a" providerId="LiveId" clId="{7F21369B-DB3E-436C-829C-AE7AF515BF71}" dt="2025-04-29T06:17:35.799" v="0"/>
          <ac:spMkLst>
            <pc:docMk/>
            <pc:sldMk cId="0" sldId="259"/>
            <ac:spMk id="82" creationId="{00000000-0000-0000-0000-000000000000}"/>
          </ac:spMkLst>
        </pc:spChg>
        <pc:spChg chg="mod">
          <ac:chgData name="Jim Finn" userId="fcf7da85b79b963a" providerId="LiveId" clId="{7F21369B-DB3E-436C-829C-AE7AF515BF71}" dt="2025-04-29T06:17:35.799" v="0"/>
          <ac:spMkLst>
            <pc:docMk/>
            <pc:sldMk cId="0" sldId="259"/>
            <ac:spMk id="83" creationId="{00000000-0000-0000-0000-000000000000}"/>
          </ac:spMkLst>
        </pc:spChg>
      </pc:sldChg>
      <pc:sldChg chg="delSp modSp mod modClrScheme chgLayout modNotes">
        <pc:chgData name="Jim Finn" userId="fcf7da85b79b963a" providerId="LiveId" clId="{7F21369B-DB3E-436C-829C-AE7AF515BF71}" dt="2025-04-29T06:18:07.207" v="6" actId="14100"/>
        <pc:sldMkLst>
          <pc:docMk/>
          <pc:sldMk cId="0" sldId="260"/>
        </pc:sldMkLst>
        <pc:spChg chg="del mod">
          <ac:chgData name="Jim Finn" userId="fcf7da85b79b963a" providerId="LiveId" clId="{7F21369B-DB3E-436C-829C-AE7AF515BF71}" dt="2025-04-29T06:17:59.914" v="3" actId="700"/>
          <ac:spMkLst>
            <pc:docMk/>
            <pc:sldMk cId="0" sldId="260"/>
            <ac:spMk id="88" creationId="{00000000-0000-0000-0000-000000000000}"/>
          </ac:spMkLst>
        </pc:spChg>
        <pc:spChg chg="del mod">
          <ac:chgData name="Jim Finn" userId="fcf7da85b79b963a" providerId="LiveId" clId="{7F21369B-DB3E-436C-829C-AE7AF515BF71}" dt="2025-04-29T06:17:59.914" v="3" actId="700"/>
          <ac:spMkLst>
            <pc:docMk/>
            <pc:sldMk cId="0" sldId="260"/>
            <ac:spMk id="89" creationId="{00000000-0000-0000-0000-000000000000}"/>
          </ac:spMkLst>
        </pc:spChg>
        <pc:picChg chg="mod">
          <ac:chgData name="Jim Finn" userId="fcf7da85b79b963a" providerId="LiveId" clId="{7F21369B-DB3E-436C-829C-AE7AF515BF71}" dt="2025-04-29T06:18:07.207" v="6" actId="14100"/>
          <ac:picMkLst>
            <pc:docMk/>
            <pc:sldMk cId="0" sldId="260"/>
            <ac:picMk id="90" creationId="{00000000-0000-0000-0000-000000000000}"/>
          </ac:picMkLst>
        </pc:picChg>
      </pc:sldChg>
      <pc:sldChg chg="modSp modNotes">
        <pc:chgData name="Jim Finn" userId="fcf7da85b79b963a" providerId="LiveId" clId="{7F21369B-DB3E-436C-829C-AE7AF515BF71}" dt="2025-04-29T06:17:35.799" v="0"/>
        <pc:sldMkLst>
          <pc:docMk/>
          <pc:sldMk cId="0" sldId="261"/>
        </pc:sldMkLst>
        <pc:spChg chg="mod">
          <ac:chgData name="Jim Finn" userId="fcf7da85b79b963a" providerId="LiveId" clId="{7F21369B-DB3E-436C-829C-AE7AF515BF71}" dt="2025-04-29T06:17:35.799" v="0"/>
          <ac:spMkLst>
            <pc:docMk/>
            <pc:sldMk cId="0" sldId="261"/>
            <ac:spMk id="95" creationId="{00000000-0000-0000-0000-000000000000}"/>
          </ac:spMkLst>
        </pc:spChg>
        <pc:spChg chg="mod">
          <ac:chgData name="Jim Finn" userId="fcf7da85b79b963a" providerId="LiveId" clId="{7F21369B-DB3E-436C-829C-AE7AF515BF71}" dt="2025-04-29T06:17:35.799" v="0"/>
          <ac:spMkLst>
            <pc:docMk/>
            <pc:sldMk cId="0" sldId="261"/>
            <ac:spMk id="96" creationId="{00000000-0000-0000-0000-000000000000}"/>
          </ac:spMkLst>
        </pc:spChg>
      </pc:sldChg>
      <pc:sldChg chg="modSp modNotes">
        <pc:chgData name="Jim Finn" userId="fcf7da85b79b963a" providerId="LiveId" clId="{7F21369B-DB3E-436C-829C-AE7AF515BF71}" dt="2025-04-29T06:17:35.799" v="0"/>
        <pc:sldMkLst>
          <pc:docMk/>
          <pc:sldMk cId="0" sldId="262"/>
        </pc:sldMkLst>
        <pc:spChg chg="mod">
          <ac:chgData name="Jim Finn" userId="fcf7da85b79b963a" providerId="LiveId" clId="{7F21369B-DB3E-436C-829C-AE7AF515BF71}" dt="2025-04-29T06:17:35.799" v="0"/>
          <ac:spMkLst>
            <pc:docMk/>
            <pc:sldMk cId="0" sldId="262"/>
            <ac:spMk id="101" creationId="{00000000-0000-0000-0000-000000000000}"/>
          </ac:spMkLst>
        </pc:spChg>
      </pc:sldChg>
      <pc:sldChg chg="modSp modNotes">
        <pc:chgData name="Jim Finn" userId="fcf7da85b79b963a" providerId="LiveId" clId="{7F21369B-DB3E-436C-829C-AE7AF515BF71}" dt="2025-04-29T06:17:35.799" v="0"/>
        <pc:sldMkLst>
          <pc:docMk/>
          <pc:sldMk cId="0" sldId="263"/>
        </pc:sldMkLst>
        <pc:spChg chg="mod">
          <ac:chgData name="Jim Finn" userId="fcf7da85b79b963a" providerId="LiveId" clId="{7F21369B-DB3E-436C-829C-AE7AF515BF71}" dt="2025-04-29T06:17:35.799" v="0"/>
          <ac:spMkLst>
            <pc:docMk/>
            <pc:sldMk cId="0" sldId="263"/>
            <ac:spMk id="107" creationId="{00000000-0000-0000-0000-000000000000}"/>
          </ac:spMkLst>
        </pc:spChg>
        <pc:spChg chg="mod">
          <ac:chgData name="Jim Finn" userId="fcf7da85b79b963a" providerId="LiveId" clId="{7F21369B-DB3E-436C-829C-AE7AF515BF71}" dt="2025-04-29T06:17:35.799" v="0"/>
          <ac:spMkLst>
            <pc:docMk/>
            <pc:sldMk cId="0" sldId="263"/>
            <ac:spMk id="108" creationId="{00000000-0000-0000-0000-000000000000}"/>
          </ac:spMkLst>
        </pc:spChg>
      </pc:sldChg>
      <pc:sldChg chg="modSp modNotes">
        <pc:chgData name="Jim Finn" userId="fcf7da85b79b963a" providerId="LiveId" clId="{7F21369B-DB3E-436C-829C-AE7AF515BF71}" dt="2025-04-29T06:17:35.799" v="0"/>
        <pc:sldMkLst>
          <pc:docMk/>
          <pc:sldMk cId="0" sldId="264"/>
        </pc:sldMkLst>
        <pc:spChg chg="mod">
          <ac:chgData name="Jim Finn" userId="fcf7da85b79b963a" providerId="LiveId" clId="{7F21369B-DB3E-436C-829C-AE7AF515BF71}" dt="2025-04-29T06:17:35.799" v="0"/>
          <ac:spMkLst>
            <pc:docMk/>
            <pc:sldMk cId="0" sldId="264"/>
            <ac:spMk id="113" creationId="{00000000-0000-0000-0000-000000000000}"/>
          </ac:spMkLst>
        </pc:spChg>
      </pc:sldChg>
      <pc:sldChg chg="modSp mod modNotes">
        <pc:chgData name="Jim Finn" userId="fcf7da85b79b963a" providerId="LiveId" clId="{7F21369B-DB3E-436C-829C-AE7AF515BF71}" dt="2025-04-29T06:18:33.900" v="7" actId="1076"/>
        <pc:sldMkLst>
          <pc:docMk/>
          <pc:sldMk cId="0" sldId="265"/>
        </pc:sldMkLst>
        <pc:spChg chg="mod">
          <ac:chgData name="Jim Finn" userId="fcf7da85b79b963a" providerId="LiveId" clId="{7F21369B-DB3E-436C-829C-AE7AF515BF71}" dt="2025-04-29T06:17:35.799" v="0"/>
          <ac:spMkLst>
            <pc:docMk/>
            <pc:sldMk cId="0" sldId="265"/>
            <ac:spMk id="120" creationId="{00000000-0000-0000-0000-000000000000}"/>
          </ac:spMkLst>
        </pc:spChg>
        <pc:spChg chg="mod">
          <ac:chgData name="Jim Finn" userId="fcf7da85b79b963a" providerId="LiveId" clId="{7F21369B-DB3E-436C-829C-AE7AF515BF71}" dt="2025-04-29T06:17:35.799" v="0"/>
          <ac:spMkLst>
            <pc:docMk/>
            <pc:sldMk cId="0" sldId="265"/>
            <ac:spMk id="121" creationId="{00000000-0000-0000-0000-000000000000}"/>
          </ac:spMkLst>
        </pc:spChg>
        <pc:picChg chg="mod">
          <ac:chgData name="Jim Finn" userId="fcf7da85b79b963a" providerId="LiveId" clId="{7F21369B-DB3E-436C-829C-AE7AF515BF71}" dt="2025-04-29T06:18:33.900" v="7" actId="1076"/>
          <ac:picMkLst>
            <pc:docMk/>
            <pc:sldMk cId="0" sldId="265"/>
            <ac:picMk id="122" creationId="{00000000-0000-0000-0000-000000000000}"/>
          </ac:picMkLst>
        </pc:picChg>
      </pc:sldChg>
      <pc:sldChg chg="modSp modNotes">
        <pc:chgData name="Jim Finn" userId="fcf7da85b79b963a" providerId="LiveId" clId="{7F21369B-DB3E-436C-829C-AE7AF515BF71}" dt="2025-04-29T06:17:35.799" v="0"/>
        <pc:sldMkLst>
          <pc:docMk/>
          <pc:sldMk cId="0" sldId="266"/>
        </pc:sldMkLst>
        <pc:spChg chg="mod">
          <ac:chgData name="Jim Finn" userId="fcf7da85b79b963a" providerId="LiveId" clId="{7F21369B-DB3E-436C-829C-AE7AF515BF71}" dt="2025-04-29T06:17:35.799" v="0"/>
          <ac:spMkLst>
            <pc:docMk/>
            <pc:sldMk cId="0" sldId="266"/>
            <ac:spMk id="127" creationId="{00000000-0000-0000-0000-000000000000}"/>
          </ac:spMkLst>
        </pc:spChg>
        <pc:spChg chg="mod">
          <ac:chgData name="Jim Finn" userId="fcf7da85b79b963a" providerId="LiveId" clId="{7F21369B-DB3E-436C-829C-AE7AF515BF71}" dt="2025-04-29T06:17:35.799" v="0"/>
          <ac:spMkLst>
            <pc:docMk/>
            <pc:sldMk cId="0" sldId="266"/>
            <ac:spMk id="128" creationId="{00000000-0000-0000-0000-000000000000}"/>
          </ac:spMkLst>
        </pc:spChg>
      </pc:sldChg>
      <pc:sldChg chg="modSp modNotes">
        <pc:chgData name="Jim Finn" userId="fcf7da85b79b963a" providerId="LiveId" clId="{7F21369B-DB3E-436C-829C-AE7AF515BF71}" dt="2025-04-29T06:17:35.799" v="0"/>
        <pc:sldMkLst>
          <pc:docMk/>
          <pc:sldMk cId="0" sldId="267"/>
        </pc:sldMkLst>
        <pc:spChg chg="mod">
          <ac:chgData name="Jim Finn" userId="fcf7da85b79b963a" providerId="LiveId" clId="{7F21369B-DB3E-436C-829C-AE7AF515BF71}" dt="2025-04-29T06:17:35.799" v="0"/>
          <ac:spMkLst>
            <pc:docMk/>
            <pc:sldMk cId="0" sldId="267"/>
            <ac:spMk id="133" creationId="{00000000-0000-0000-0000-000000000000}"/>
          </ac:spMkLst>
        </pc:spChg>
        <pc:spChg chg="mod">
          <ac:chgData name="Jim Finn" userId="fcf7da85b79b963a" providerId="LiveId" clId="{7F21369B-DB3E-436C-829C-AE7AF515BF71}" dt="2025-04-29T06:17:35.799" v="0"/>
          <ac:spMkLst>
            <pc:docMk/>
            <pc:sldMk cId="0" sldId="267"/>
            <ac:spMk id="134" creationId="{00000000-0000-0000-0000-000000000000}"/>
          </ac:spMkLst>
        </pc:spChg>
      </pc:sldChg>
      <pc:sldChg chg="modSp mod modNotes">
        <pc:chgData name="Jim Finn" userId="fcf7da85b79b963a" providerId="LiveId" clId="{7F21369B-DB3E-436C-829C-AE7AF515BF71}" dt="2025-04-29T06:18:43.528" v="8" actId="20577"/>
        <pc:sldMkLst>
          <pc:docMk/>
          <pc:sldMk cId="0" sldId="268"/>
        </pc:sldMkLst>
        <pc:spChg chg="mod">
          <ac:chgData name="Jim Finn" userId="fcf7da85b79b963a" providerId="LiveId" clId="{7F21369B-DB3E-436C-829C-AE7AF515BF71}" dt="2025-04-29T06:17:35.799" v="0"/>
          <ac:spMkLst>
            <pc:docMk/>
            <pc:sldMk cId="0" sldId="268"/>
            <ac:spMk id="139" creationId="{00000000-0000-0000-0000-000000000000}"/>
          </ac:spMkLst>
        </pc:spChg>
        <pc:spChg chg="mod">
          <ac:chgData name="Jim Finn" userId="fcf7da85b79b963a" providerId="LiveId" clId="{7F21369B-DB3E-436C-829C-AE7AF515BF71}" dt="2025-04-29T06:18:43.528" v="8" actId="20577"/>
          <ac:spMkLst>
            <pc:docMk/>
            <pc:sldMk cId="0" sldId="268"/>
            <ac:spMk id="140" creationId="{00000000-0000-0000-0000-000000000000}"/>
          </ac:spMkLst>
        </pc:spChg>
      </pc:sldChg>
      <pc:sldChg chg="modSp modNotes">
        <pc:chgData name="Jim Finn" userId="fcf7da85b79b963a" providerId="LiveId" clId="{7F21369B-DB3E-436C-829C-AE7AF515BF71}" dt="2025-04-29T06:17:35.799" v="0"/>
        <pc:sldMkLst>
          <pc:docMk/>
          <pc:sldMk cId="0" sldId="269"/>
        </pc:sldMkLst>
        <pc:spChg chg="mod">
          <ac:chgData name="Jim Finn" userId="fcf7da85b79b963a" providerId="LiveId" clId="{7F21369B-DB3E-436C-829C-AE7AF515BF71}" dt="2025-04-29T06:17:35.799" v="0"/>
          <ac:spMkLst>
            <pc:docMk/>
            <pc:sldMk cId="0" sldId="269"/>
            <ac:spMk id="145" creationId="{00000000-0000-0000-0000-000000000000}"/>
          </ac:spMkLst>
        </pc:spChg>
        <pc:spChg chg="mod">
          <ac:chgData name="Jim Finn" userId="fcf7da85b79b963a" providerId="LiveId" clId="{7F21369B-DB3E-436C-829C-AE7AF515BF71}" dt="2025-04-29T06:17:35.799" v="0"/>
          <ac:spMkLst>
            <pc:docMk/>
            <pc:sldMk cId="0" sldId="269"/>
            <ac:spMk id="146" creationId="{00000000-0000-0000-0000-000000000000}"/>
          </ac:spMkLst>
        </pc:spChg>
      </pc:sldChg>
      <pc:sldChg chg="modSp modNotes">
        <pc:chgData name="Jim Finn" userId="fcf7da85b79b963a" providerId="LiveId" clId="{7F21369B-DB3E-436C-829C-AE7AF515BF71}" dt="2025-04-29T06:17:35.799" v="0"/>
        <pc:sldMkLst>
          <pc:docMk/>
          <pc:sldMk cId="0" sldId="270"/>
        </pc:sldMkLst>
        <pc:spChg chg="mod">
          <ac:chgData name="Jim Finn" userId="fcf7da85b79b963a" providerId="LiveId" clId="{7F21369B-DB3E-436C-829C-AE7AF515BF71}" dt="2025-04-29T06:17:35.799" v="0"/>
          <ac:spMkLst>
            <pc:docMk/>
            <pc:sldMk cId="0" sldId="270"/>
            <ac:spMk id="151" creationId="{00000000-0000-0000-0000-000000000000}"/>
          </ac:spMkLst>
        </pc:spChg>
        <pc:spChg chg="mod">
          <ac:chgData name="Jim Finn" userId="fcf7da85b79b963a" providerId="LiveId" clId="{7F21369B-DB3E-436C-829C-AE7AF515BF71}" dt="2025-04-29T06:17:35.799" v="0"/>
          <ac:spMkLst>
            <pc:docMk/>
            <pc:sldMk cId="0" sldId="270"/>
            <ac:spMk id="152" creationId="{00000000-0000-0000-0000-000000000000}"/>
          </ac:spMkLst>
        </pc:spChg>
      </pc:sldChg>
      <pc:sldChg chg="modSp modNotes">
        <pc:chgData name="Jim Finn" userId="fcf7da85b79b963a" providerId="LiveId" clId="{7F21369B-DB3E-436C-829C-AE7AF515BF71}" dt="2025-04-29T06:17:35.799" v="0"/>
        <pc:sldMkLst>
          <pc:docMk/>
          <pc:sldMk cId="0" sldId="271"/>
        </pc:sldMkLst>
        <pc:spChg chg="mod">
          <ac:chgData name="Jim Finn" userId="fcf7da85b79b963a" providerId="LiveId" clId="{7F21369B-DB3E-436C-829C-AE7AF515BF71}" dt="2025-04-29T06:17:35.799" v="0"/>
          <ac:spMkLst>
            <pc:docMk/>
            <pc:sldMk cId="0" sldId="271"/>
            <ac:spMk id="157" creationId="{00000000-0000-0000-0000-000000000000}"/>
          </ac:spMkLst>
        </pc:spChg>
        <pc:spChg chg="mod">
          <ac:chgData name="Jim Finn" userId="fcf7da85b79b963a" providerId="LiveId" clId="{7F21369B-DB3E-436C-829C-AE7AF515BF71}" dt="2025-04-29T06:17:35.799" v="0"/>
          <ac:spMkLst>
            <pc:docMk/>
            <pc:sldMk cId="0" sldId="271"/>
            <ac:spMk id="158" creationId="{00000000-0000-0000-0000-000000000000}"/>
          </ac:spMkLst>
        </pc:spChg>
      </pc:sldChg>
      <pc:sldChg chg="modSp modNotes">
        <pc:chgData name="Jim Finn" userId="fcf7da85b79b963a" providerId="LiveId" clId="{7F21369B-DB3E-436C-829C-AE7AF515BF71}" dt="2025-04-29T06:17:35.799" v="0"/>
        <pc:sldMkLst>
          <pc:docMk/>
          <pc:sldMk cId="0" sldId="272"/>
        </pc:sldMkLst>
        <pc:spChg chg="mod">
          <ac:chgData name="Jim Finn" userId="fcf7da85b79b963a" providerId="LiveId" clId="{7F21369B-DB3E-436C-829C-AE7AF515BF71}" dt="2025-04-29T06:17:35.799" v="0"/>
          <ac:spMkLst>
            <pc:docMk/>
            <pc:sldMk cId="0" sldId="272"/>
            <ac:spMk id="163" creationId="{00000000-0000-0000-0000-000000000000}"/>
          </ac:spMkLst>
        </pc:spChg>
        <pc:spChg chg="mod">
          <ac:chgData name="Jim Finn" userId="fcf7da85b79b963a" providerId="LiveId" clId="{7F21369B-DB3E-436C-829C-AE7AF515BF71}" dt="2025-04-29T06:17:35.799" v="0"/>
          <ac:spMkLst>
            <pc:docMk/>
            <pc:sldMk cId="0" sldId="272"/>
            <ac:spMk id="164" creationId="{00000000-0000-0000-0000-000000000000}"/>
          </ac:spMkLst>
        </pc:spChg>
      </pc:sldChg>
      <pc:sldChg chg="modSp modNotes">
        <pc:chgData name="Jim Finn" userId="fcf7da85b79b963a" providerId="LiveId" clId="{7F21369B-DB3E-436C-829C-AE7AF515BF71}" dt="2025-04-29T06:17:35.799" v="0"/>
        <pc:sldMkLst>
          <pc:docMk/>
          <pc:sldMk cId="0" sldId="273"/>
        </pc:sldMkLst>
        <pc:spChg chg="mod">
          <ac:chgData name="Jim Finn" userId="fcf7da85b79b963a" providerId="LiveId" clId="{7F21369B-DB3E-436C-829C-AE7AF515BF71}" dt="2025-04-29T06:17:35.799" v="0"/>
          <ac:spMkLst>
            <pc:docMk/>
            <pc:sldMk cId="0" sldId="273"/>
            <ac:spMk id="169" creationId="{00000000-0000-0000-0000-000000000000}"/>
          </ac:spMkLst>
        </pc:spChg>
        <pc:spChg chg="mod">
          <ac:chgData name="Jim Finn" userId="fcf7da85b79b963a" providerId="LiveId" clId="{7F21369B-DB3E-436C-829C-AE7AF515BF71}" dt="2025-04-29T06:17:35.799" v="0"/>
          <ac:spMkLst>
            <pc:docMk/>
            <pc:sldMk cId="0" sldId="273"/>
            <ac:spMk id="170" creationId="{00000000-0000-0000-0000-000000000000}"/>
          </ac:spMkLst>
        </pc:spChg>
      </pc:sldChg>
      <pc:sldChg chg="modSp modNotes">
        <pc:chgData name="Jim Finn" userId="fcf7da85b79b963a" providerId="LiveId" clId="{7F21369B-DB3E-436C-829C-AE7AF515BF71}" dt="2025-04-29T06:17:35.799" v="0"/>
        <pc:sldMkLst>
          <pc:docMk/>
          <pc:sldMk cId="0" sldId="274"/>
        </pc:sldMkLst>
        <pc:spChg chg="mod">
          <ac:chgData name="Jim Finn" userId="fcf7da85b79b963a" providerId="LiveId" clId="{7F21369B-DB3E-436C-829C-AE7AF515BF71}" dt="2025-04-29T06:17:35.799" v="0"/>
          <ac:spMkLst>
            <pc:docMk/>
            <pc:sldMk cId="0" sldId="274"/>
            <ac:spMk id="175" creationId="{00000000-0000-0000-0000-000000000000}"/>
          </ac:spMkLst>
        </pc:spChg>
        <pc:spChg chg="mod">
          <ac:chgData name="Jim Finn" userId="fcf7da85b79b963a" providerId="LiveId" clId="{7F21369B-DB3E-436C-829C-AE7AF515BF71}" dt="2025-04-29T06:17:35.799" v="0"/>
          <ac:spMkLst>
            <pc:docMk/>
            <pc:sldMk cId="0" sldId="274"/>
            <ac:spMk id="176" creationId="{00000000-0000-0000-0000-000000000000}"/>
          </ac:spMkLst>
        </pc:spChg>
      </pc:sldChg>
      <pc:sldChg chg="modSp mod modNotes">
        <pc:chgData name="Jim Finn" userId="fcf7da85b79b963a" providerId="LiveId" clId="{7F21369B-DB3E-436C-829C-AE7AF515BF71}" dt="2025-04-29T06:19:36.865" v="38" actId="20577"/>
        <pc:sldMkLst>
          <pc:docMk/>
          <pc:sldMk cId="0" sldId="275"/>
        </pc:sldMkLst>
        <pc:spChg chg="mod">
          <ac:chgData name="Jim Finn" userId="fcf7da85b79b963a" providerId="LiveId" clId="{7F21369B-DB3E-436C-829C-AE7AF515BF71}" dt="2025-04-29T06:19:36.865" v="38" actId="20577"/>
          <ac:spMkLst>
            <pc:docMk/>
            <pc:sldMk cId="0" sldId="275"/>
            <ac:spMk id="181" creationId="{00000000-0000-0000-0000-000000000000}"/>
          </ac:spMkLst>
        </pc:spChg>
        <pc:spChg chg="mod">
          <ac:chgData name="Jim Finn" userId="fcf7da85b79b963a" providerId="LiveId" clId="{7F21369B-DB3E-436C-829C-AE7AF515BF71}" dt="2025-04-29T06:17:35.799" v="0"/>
          <ac:spMkLst>
            <pc:docMk/>
            <pc:sldMk cId="0" sldId="275"/>
            <ac:spMk id="182" creationId="{00000000-0000-0000-0000-000000000000}"/>
          </ac:spMkLst>
        </pc:spChg>
        <pc:picChg chg="mod">
          <ac:chgData name="Jim Finn" userId="fcf7da85b79b963a" providerId="LiveId" clId="{7F21369B-DB3E-436C-829C-AE7AF515BF71}" dt="2025-04-29T06:19:29.791" v="10" actId="1076"/>
          <ac:picMkLst>
            <pc:docMk/>
            <pc:sldMk cId="0" sldId="275"/>
            <ac:picMk id="183" creationId="{00000000-0000-0000-0000-000000000000}"/>
          </ac:picMkLst>
        </pc:picChg>
      </pc:sldChg>
      <pc:sldChg chg="modSp modNotes">
        <pc:chgData name="Jim Finn" userId="fcf7da85b79b963a" providerId="LiveId" clId="{7F21369B-DB3E-436C-829C-AE7AF515BF71}" dt="2025-04-29T06:17:35.799" v="0"/>
        <pc:sldMkLst>
          <pc:docMk/>
          <pc:sldMk cId="0" sldId="276"/>
        </pc:sldMkLst>
        <pc:spChg chg="mod">
          <ac:chgData name="Jim Finn" userId="fcf7da85b79b963a" providerId="LiveId" clId="{7F21369B-DB3E-436C-829C-AE7AF515BF71}" dt="2025-04-29T06:17:35.799" v="0"/>
          <ac:spMkLst>
            <pc:docMk/>
            <pc:sldMk cId="0" sldId="276"/>
            <ac:spMk id="188" creationId="{00000000-0000-0000-0000-000000000000}"/>
          </ac:spMkLst>
        </pc:spChg>
        <pc:spChg chg="mod">
          <ac:chgData name="Jim Finn" userId="fcf7da85b79b963a" providerId="LiveId" clId="{7F21369B-DB3E-436C-829C-AE7AF515BF71}" dt="2025-04-29T06:17:35.799" v="0"/>
          <ac:spMkLst>
            <pc:docMk/>
            <pc:sldMk cId="0" sldId="276"/>
            <ac:spMk id="189" creationId="{00000000-0000-0000-0000-000000000000}"/>
          </ac:spMkLst>
        </pc:spChg>
      </pc:sldChg>
      <pc:sldChg chg="modSp modNotes">
        <pc:chgData name="Jim Finn" userId="fcf7da85b79b963a" providerId="LiveId" clId="{7F21369B-DB3E-436C-829C-AE7AF515BF71}" dt="2025-04-29T06:17:35.799" v="0"/>
        <pc:sldMkLst>
          <pc:docMk/>
          <pc:sldMk cId="0" sldId="277"/>
        </pc:sldMkLst>
        <pc:spChg chg="mod">
          <ac:chgData name="Jim Finn" userId="fcf7da85b79b963a" providerId="LiveId" clId="{7F21369B-DB3E-436C-829C-AE7AF515BF71}" dt="2025-04-29T06:17:35.799" v="0"/>
          <ac:spMkLst>
            <pc:docMk/>
            <pc:sldMk cId="0" sldId="277"/>
            <ac:spMk id="194" creationId="{00000000-0000-0000-0000-000000000000}"/>
          </ac:spMkLst>
        </pc:spChg>
        <pc:spChg chg="mod">
          <ac:chgData name="Jim Finn" userId="fcf7da85b79b963a" providerId="LiveId" clId="{7F21369B-DB3E-436C-829C-AE7AF515BF71}" dt="2025-04-29T06:17:35.799" v="0"/>
          <ac:spMkLst>
            <pc:docMk/>
            <pc:sldMk cId="0" sldId="277"/>
            <ac:spMk id="195" creationId="{00000000-0000-0000-0000-000000000000}"/>
          </ac:spMkLst>
        </pc:spChg>
      </pc:sldChg>
      <pc:sldChg chg="modSp modNotes">
        <pc:chgData name="Jim Finn" userId="fcf7da85b79b963a" providerId="LiveId" clId="{7F21369B-DB3E-436C-829C-AE7AF515BF71}" dt="2025-04-29T06:17:35.799" v="0"/>
        <pc:sldMkLst>
          <pc:docMk/>
          <pc:sldMk cId="0" sldId="278"/>
        </pc:sldMkLst>
        <pc:spChg chg="mod">
          <ac:chgData name="Jim Finn" userId="fcf7da85b79b963a" providerId="LiveId" clId="{7F21369B-DB3E-436C-829C-AE7AF515BF71}" dt="2025-04-29T06:17:35.799" v="0"/>
          <ac:spMkLst>
            <pc:docMk/>
            <pc:sldMk cId="0" sldId="278"/>
            <ac:spMk id="201" creationId="{00000000-0000-0000-0000-000000000000}"/>
          </ac:spMkLst>
        </pc:spChg>
      </pc:sldChg>
      <pc:sldChg chg="modSp mod modNotes">
        <pc:chgData name="Jim Finn" userId="fcf7da85b79b963a" providerId="LiveId" clId="{7F21369B-DB3E-436C-829C-AE7AF515BF71}" dt="2025-04-29T06:19:52.849" v="39" actId="20577"/>
        <pc:sldMkLst>
          <pc:docMk/>
          <pc:sldMk cId="0" sldId="279"/>
        </pc:sldMkLst>
        <pc:spChg chg="mod">
          <ac:chgData name="Jim Finn" userId="fcf7da85b79b963a" providerId="LiveId" clId="{7F21369B-DB3E-436C-829C-AE7AF515BF71}" dt="2025-04-29T06:17:35.799" v="0"/>
          <ac:spMkLst>
            <pc:docMk/>
            <pc:sldMk cId="0" sldId="279"/>
            <ac:spMk id="208" creationId="{00000000-0000-0000-0000-000000000000}"/>
          </ac:spMkLst>
        </pc:spChg>
        <pc:spChg chg="mod">
          <ac:chgData name="Jim Finn" userId="fcf7da85b79b963a" providerId="LiveId" clId="{7F21369B-DB3E-436C-829C-AE7AF515BF71}" dt="2025-04-29T06:19:52.849" v="39" actId="20577"/>
          <ac:spMkLst>
            <pc:docMk/>
            <pc:sldMk cId="0" sldId="279"/>
            <ac:spMk id="209" creationId="{00000000-0000-0000-0000-000000000000}"/>
          </ac:spMkLst>
        </pc:spChg>
      </pc:sldChg>
      <pc:sldChg chg="modSp modNotes">
        <pc:chgData name="Jim Finn" userId="fcf7da85b79b963a" providerId="LiveId" clId="{7F21369B-DB3E-436C-829C-AE7AF515BF71}" dt="2025-04-29T06:17:35.799" v="0"/>
        <pc:sldMkLst>
          <pc:docMk/>
          <pc:sldMk cId="0" sldId="280"/>
        </pc:sldMkLst>
        <pc:spChg chg="mod">
          <ac:chgData name="Jim Finn" userId="fcf7da85b79b963a" providerId="LiveId" clId="{7F21369B-DB3E-436C-829C-AE7AF515BF71}" dt="2025-04-29T06:17:35.799" v="0"/>
          <ac:spMkLst>
            <pc:docMk/>
            <pc:sldMk cId="0" sldId="280"/>
            <ac:spMk id="214" creationId="{00000000-0000-0000-0000-000000000000}"/>
          </ac:spMkLst>
        </pc:spChg>
        <pc:spChg chg="mod">
          <ac:chgData name="Jim Finn" userId="fcf7da85b79b963a" providerId="LiveId" clId="{7F21369B-DB3E-436C-829C-AE7AF515BF71}" dt="2025-04-29T06:17:35.799" v="0"/>
          <ac:spMkLst>
            <pc:docMk/>
            <pc:sldMk cId="0" sldId="280"/>
            <ac:spMk id="215" creationId="{00000000-0000-0000-0000-000000000000}"/>
          </ac:spMkLst>
        </pc:spChg>
      </pc:sldChg>
      <pc:sldChg chg="modSp modNotes">
        <pc:chgData name="Jim Finn" userId="fcf7da85b79b963a" providerId="LiveId" clId="{7F21369B-DB3E-436C-829C-AE7AF515BF71}" dt="2025-04-29T06:17:35.799" v="0"/>
        <pc:sldMkLst>
          <pc:docMk/>
          <pc:sldMk cId="0" sldId="281"/>
        </pc:sldMkLst>
        <pc:spChg chg="mod">
          <ac:chgData name="Jim Finn" userId="fcf7da85b79b963a" providerId="LiveId" clId="{7F21369B-DB3E-436C-829C-AE7AF515BF71}" dt="2025-04-29T06:17:35.799" v="0"/>
          <ac:spMkLst>
            <pc:docMk/>
            <pc:sldMk cId="0" sldId="281"/>
            <ac:spMk id="220" creationId="{00000000-0000-0000-0000-000000000000}"/>
          </ac:spMkLst>
        </pc:spChg>
        <pc:spChg chg="mod">
          <ac:chgData name="Jim Finn" userId="fcf7da85b79b963a" providerId="LiveId" clId="{7F21369B-DB3E-436C-829C-AE7AF515BF71}" dt="2025-04-29T06:17:35.799" v="0"/>
          <ac:spMkLst>
            <pc:docMk/>
            <pc:sldMk cId="0" sldId="281"/>
            <ac:spMk id="221" creationId="{00000000-0000-0000-0000-000000000000}"/>
          </ac:spMkLst>
        </pc:spChg>
      </pc:sldChg>
      <pc:sldChg chg="modSp modNotes">
        <pc:chgData name="Jim Finn" userId="fcf7da85b79b963a" providerId="LiveId" clId="{7F21369B-DB3E-436C-829C-AE7AF515BF71}" dt="2025-04-29T06:17:35.799" v="0"/>
        <pc:sldMkLst>
          <pc:docMk/>
          <pc:sldMk cId="0" sldId="282"/>
        </pc:sldMkLst>
        <pc:spChg chg="mod">
          <ac:chgData name="Jim Finn" userId="fcf7da85b79b963a" providerId="LiveId" clId="{7F21369B-DB3E-436C-829C-AE7AF515BF71}" dt="2025-04-29T06:17:35.799" v="0"/>
          <ac:spMkLst>
            <pc:docMk/>
            <pc:sldMk cId="0" sldId="282"/>
            <ac:spMk id="226" creationId="{00000000-0000-0000-0000-000000000000}"/>
          </ac:spMkLst>
        </pc:spChg>
        <pc:spChg chg="mod">
          <ac:chgData name="Jim Finn" userId="fcf7da85b79b963a" providerId="LiveId" clId="{7F21369B-DB3E-436C-829C-AE7AF515BF71}" dt="2025-04-29T06:17:35.799" v="0"/>
          <ac:spMkLst>
            <pc:docMk/>
            <pc:sldMk cId="0" sldId="282"/>
            <ac:spMk id="227" creationId="{00000000-0000-0000-0000-000000000000}"/>
          </ac:spMkLst>
        </pc:spChg>
      </pc:sldChg>
      <pc:sldChg chg="modSp modNotes">
        <pc:chgData name="Jim Finn" userId="fcf7da85b79b963a" providerId="LiveId" clId="{7F21369B-DB3E-436C-829C-AE7AF515BF71}" dt="2025-04-29T06:17:35.799" v="0"/>
        <pc:sldMkLst>
          <pc:docMk/>
          <pc:sldMk cId="0" sldId="283"/>
        </pc:sldMkLst>
        <pc:spChg chg="mod">
          <ac:chgData name="Jim Finn" userId="fcf7da85b79b963a" providerId="LiveId" clId="{7F21369B-DB3E-436C-829C-AE7AF515BF71}" dt="2025-04-29T06:17:35.799" v="0"/>
          <ac:spMkLst>
            <pc:docMk/>
            <pc:sldMk cId="0" sldId="283"/>
            <ac:spMk id="232" creationId="{00000000-0000-0000-0000-000000000000}"/>
          </ac:spMkLst>
        </pc:spChg>
        <pc:spChg chg="mod">
          <ac:chgData name="Jim Finn" userId="fcf7da85b79b963a" providerId="LiveId" clId="{7F21369B-DB3E-436C-829C-AE7AF515BF71}" dt="2025-04-29T06:17:35.799" v="0"/>
          <ac:spMkLst>
            <pc:docMk/>
            <pc:sldMk cId="0" sldId="283"/>
            <ac:spMk id="233" creationId="{00000000-0000-0000-0000-000000000000}"/>
          </ac:spMkLst>
        </pc:spChg>
      </pc:sldChg>
      <pc:sldMasterChg chg="modSldLayout">
        <pc:chgData name="Jim Finn" userId="fcf7da85b79b963a" providerId="LiveId" clId="{7F21369B-DB3E-436C-829C-AE7AF515BF71}" dt="2025-04-29T06:17:35.799" v="0"/>
        <pc:sldMasterMkLst>
          <pc:docMk/>
          <pc:sldMasterMk cId="218271805" sldId="2147483660"/>
        </pc:sldMasterMkLst>
        <pc:sldLayoutChg chg="delSp">
          <pc:chgData name="Jim Finn" userId="fcf7da85b79b963a" providerId="LiveId" clId="{7F21369B-DB3E-436C-829C-AE7AF515BF71}" dt="2025-04-29T06:17:35.799" v="0"/>
          <pc:sldLayoutMkLst>
            <pc:docMk/>
            <pc:sldMasterMk cId="218271805" sldId="2147483660"/>
            <pc:sldLayoutMk cId="4016195072" sldId="2147483672"/>
          </pc:sldLayoutMkLst>
          <pc:cxnChg chg="del">
            <ac:chgData name="Jim Finn" userId="fcf7da85b79b963a" providerId="LiveId" clId="{7F21369B-DB3E-436C-829C-AE7AF515BF71}" dt="2025-04-29T06:17:35.799" v="0"/>
            <ac:cxnSpMkLst>
              <pc:docMk/>
              <pc:sldMasterMk cId="218271805" sldId="2147483660"/>
              <pc:sldLayoutMk cId="4016195072" sldId="2147483672"/>
              <ac:cxnSpMk id="21"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1cd8368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1cd8368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c7a42d57674e96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c7a42d57674e96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7a42d57674e96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c7a42d57674e96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7a42d57674e963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7a42d57674e96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7a42d57674e96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c7a42d57674e96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c7a42d57674e963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c7a42d57674e963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c7a42d57674e963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c7a42d57674e963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c7a42d57674e963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c7a42d57674e963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c7a42d57674e963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c7a42d57674e963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c7a42d57674e963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c7a42d57674e963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f1cd836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f1cd836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c7a42d57674e963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c7a42d57674e963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7a42d57674e963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7a42d57674e963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7a42d57674e963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7a42d57674e963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c7a42d57674e963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c7a42d57674e963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c7a42d57674e963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c7a42d57674e963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c7a42d57674e963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c7a42d57674e963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c7a42d57674e963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c7a42d57674e963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c7a42d57674e963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c7a42d57674e963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c7a42d57674e963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c7a42d57674e96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c7a42d57674e96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c7a42d57674e96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c7a42d57674e96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c7a42d57674e96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c7a42d57674e96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c7a42d57674e96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c7a42d57674e96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c7a42d57674e96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7a42d57674e963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7a42d57674e963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c7a42d57674e96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c7a42d57674e96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f1cd8368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f1cd8368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2591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56396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041494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1619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77340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038103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2DA69-F865-40BD-BB5F-1D84F0763CEB}" type="datetimeFigureOut">
              <a:rPr lang="en-IE" smtClean="0"/>
              <a:t>29/04/2025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235372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2DA69-F865-40BD-BB5F-1D84F0763CEB}" type="datetimeFigureOut">
              <a:rPr lang="en-IE" smtClean="0"/>
              <a:t>29/04/2025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385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2DA69-F865-40BD-BB5F-1D84F0763CEB}" type="datetimeFigureOut">
              <a:rPr lang="en-IE" smtClean="0"/>
              <a:t>29/04/2025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840772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2DA69-F865-40BD-BB5F-1D84F0763CEB}" type="datetimeFigureOut">
              <a:rPr lang="en-IE" smtClean="0"/>
              <a:t>29/04/2025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31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C2DA69-F865-40BD-BB5F-1D84F0763CEB}" type="datetimeFigureOut">
              <a:rPr lang="en-IE" smtClean="0"/>
              <a:t>29/04/2025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646235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C2DA69-F865-40BD-BB5F-1D84F0763CEB}" type="datetimeFigureOut">
              <a:rPr lang="en-IE" smtClean="0"/>
              <a:t>29/04/2025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52457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logo for a college&#10;&#10;AI-generated content may be incorrect.">
            <a:extLst>
              <a:ext uri="{FF2B5EF4-FFF2-40B4-BE49-F238E27FC236}">
                <a16:creationId xmlns:a16="http://schemas.microsoft.com/office/drawing/2014/main" id="{1C360B2B-5A98-7E0F-8727-8E4EBE3EB668}"/>
              </a:ext>
            </a:extLst>
          </p:cNvPr>
          <p:cNvPicPr>
            <a:picLocks noChangeAspect="1"/>
          </p:cNvPicPr>
          <p:nvPr/>
        </p:nvPicPr>
        <p:blipFill>
          <a:blip r:embed="rId14">
            <a:extLst>
              <a:ext uri="{28A0092B-C50C-407E-A947-70E740481C1C}">
                <a14:useLocalDpi xmlns:a14="http://schemas.microsoft.com/office/drawing/2010/main" val="0"/>
              </a:ext>
            </a:extLst>
          </a:blip>
          <a:srcRect l="13219" t="10376" r="14368" b="17519"/>
          <a:stretch/>
        </p:blipFill>
        <p:spPr>
          <a:xfrm>
            <a:off x="7917874" y="139304"/>
            <a:ext cx="1033895" cy="1029472"/>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FEC2DA69-F865-40BD-BB5F-1D84F0763CEB}" type="datetimeFigureOut">
              <a:rPr lang="en-IE" smtClean="0"/>
              <a:t>29/04/2025</a:t>
            </a:fld>
            <a:endParaRPr lang="en-I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8271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134102" y="233050"/>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t>The Internet</a:t>
            </a:r>
            <a:endParaRPr b="1"/>
          </a:p>
        </p:txBody>
      </p:sp>
      <p:sp>
        <p:nvSpPr>
          <p:cNvPr id="64" name="Google Shape;64;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65" name="Google Shape;65;p13"/>
          <p:cNvPicPr preferRelativeResize="0"/>
          <p:nvPr/>
        </p:nvPicPr>
        <p:blipFill>
          <a:blip r:embed="rId3">
            <a:alphaModFix/>
          </a:blip>
          <a:stretch>
            <a:fillRect/>
          </a:stretch>
        </p:blipFill>
        <p:spPr>
          <a:xfrm>
            <a:off x="2545987" y="1690450"/>
            <a:ext cx="4052026" cy="3039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TCP/IP</a:t>
            </a:r>
            <a:endParaRPr/>
          </a:p>
        </p:txBody>
      </p:sp>
      <p:sp>
        <p:nvSpPr>
          <p:cNvPr id="121" name="Google Shape;121;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2" name="Google Shape;122;p22"/>
          <p:cNvPicPr preferRelativeResize="0"/>
          <p:nvPr/>
        </p:nvPicPr>
        <p:blipFill>
          <a:blip r:embed="rId3">
            <a:alphaModFix/>
          </a:blip>
          <a:stretch>
            <a:fillRect/>
          </a:stretch>
        </p:blipFill>
        <p:spPr>
          <a:xfrm>
            <a:off x="0" y="58189"/>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DNS</a:t>
            </a:r>
            <a:endParaRPr/>
          </a:p>
        </p:txBody>
      </p:sp>
      <p:sp>
        <p:nvSpPr>
          <p:cNvPr id="128" name="Google Shape;128;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Domain Name Servers are like an address book for websites.  When you type a web address in your browser, the browser looks at the DNS to find the website’s real address before it can retrieve the website.  The browser needs to find out which server the website lives on so it can send HTTP messages to the right place.</a:t>
            </a:r>
            <a:endParaRPr/>
          </a:p>
          <a:p>
            <a:pPr marL="0" lvl="0" indent="0" algn="l" rtl="0">
              <a:spcBef>
                <a:spcPts val="1600"/>
              </a:spcBef>
              <a:spcAft>
                <a:spcPts val="1600"/>
              </a:spcAft>
              <a:buNone/>
            </a:pPr>
            <a:r>
              <a:rPr lang="en-GB"/>
              <a:t>This is like looking up the address to the shop so you can access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HTTP</a:t>
            </a:r>
            <a:endParaRPr/>
          </a:p>
        </p:txBody>
      </p:sp>
      <p:sp>
        <p:nvSpPr>
          <p:cNvPr id="134" name="Google Shape;134;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Hypertext Transfer Protocol is an application protocol that defines a language for clients and servers to speak to each other.</a:t>
            </a:r>
            <a:endParaRPr/>
          </a:p>
          <a:p>
            <a:pPr marL="0" lvl="0" indent="0" algn="l" rtl="0">
              <a:spcBef>
                <a:spcPts val="1600"/>
              </a:spcBef>
              <a:spcAft>
                <a:spcPts val="1600"/>
              </a:spcAft>
              <a:buNone/>
            </a:pPr>
            <a:r>
              <a:rPr lang="en-GB"/>
              <a:t>This is like the language you use to order your goods.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Component Files</a:t>
            </a:r>
            <a:endParaRPr/>
          </a:p>
        </p:txBody>
      </p:sp>
      <p:sp>
        <p:nvSpPr>
          <p:cNvPr id="140" name="Google Shape;140;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website is made up of many different files, which are like the different parts of the goods you buy from the shop.  These files come in two main types:</a:t>
            </a:r>
            <a:endParaRPr dirty="0"/>
          </a:p>
          <a:p>
            <a:pPr marL="457200" lvl="0" indent="-342900" algn="l" rtl="0">
              <a:spcBef>
                <a:spcPts val="1600"/>
              </a:spcBef>
              <a:spcAft>
                <a:spcPts val="0"/>
              </a:spcAft>
              <a:buSzPts val="1800"/>
              <a:buChar char="●"/>
            </a:pPr>
            <a:r>
              <a:rPr lang="en-GB" dirty="0"/>
              <a:t>Code files: Websites are built primarily from HTML, CSS and JavaScript</a:t>
            </a:r>
            <a:endParaRPr dirty="0"/>
          </a:p>
          <a:p>
            <a:pPr marL="457200" lvl="0" indent="-342900" algn="l" rtl="0">
              <a:spcBef>
                <a:spcPts val="1600"/>
              </a:spcBef>
              <a:spcAft>
                <a:spcPts val="0"/>
              </a:spcAft>
              <a:buSzPts val="1800"/>
              <a:buChar char="●"/>
            </a:pPr>
            <a:r>
              <a:rPr lang="en-GB" dirty="0"/>
              <a:t>Assets: This is a collective name for all the other stuff that makes up a website such as images, music, video, pdf’s, documents.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What happens?</a:t>
            </a:r>
            <a:endParaRPr/>
          </a:p>
        </p:txBody>
      </p:sp>
      <p:sp>
        <p:nvSpPr>
          <p:cNvPr id="146" name="Google Shape;146;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you type a web address into your browser (walking to the shop):</a:t>
            </a:r>
            <a:endParaRPr/>
          </a:p>
          <a:p>
            <a:pPr marL="457200" lvl="0" indent="-342900" algn="l" rtl="0">
              <a:spcBef>
                <a:spcPts val="1600"/>
              </a:spcBef>
              <a:spcAft>
                <a:spcPts val="0"/>
              </a:spcAft>
              <a:buSzPts val="1800"/>
              <a:buAutoNum type="arabicPeriod"/>
            </a:pPr>
            <a:r>
              <a:rPr lang="en-GB"/>
              <a:t>The browser goes to the DNS server and finds the real address of the server that the website lives on.</a:t>
            </a:r>
            <a:endParaRPr/>
          </a:p>
          <a:p>
            <a:pPr marL="457200" lvl="0" indent="-342900" algn="l" rtl="0">
              <a:spcBef>
                <a:spcPts val="0"/>
              </a:spcBef>
              <a:spcAft>
                <a:spcPts val="0"/>
              </a:spcAft>
              <a:buSzPts val="1800"/>
              <a:buAutoNum type="arabicPeriod"/>
            </a:pPr>
            <a:r>
              <a:rPr lang="en-GB"/>
              <a:t>The browser sends a HTTP request message to the server, asking it to send a copy of the website to the client (you go to shop and order goods).  This message and all other data sent between the client and server is sent across your internet connection using TCP/IP.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What happens?</a:t>
            </a:r>
            <a:endParaRPr/>
          </a:p>
        </p:txBody>
      </p:sp>
      <p:sp>
        <p:nvSpPr>
          <p:cNvPr id="152" name="Google Shape;152;p27"/>
          <p:cNvSpPr txBox="1">
            <a:spLocks noGrp="1"/>
          </p:cNvSpPr>
          <p:nvPr>
            <p:ph type="body" idx="1"/>
          </p:nvPr>
        </p:nvSpPr>
        <p:spPr>
          <a:prstGeom prst="rect">
            <a:avLst/>
          </a:prstGeom>
        </p:spPr>
        <p:txBody>
          <a:bodyPr spcFirstLastPara="1" wrap="square" lIns="91425" tIns="91425" rIns="91425" bIns="91425" anchor="t" anchorCtr="0">
            <a:noAutofit/>
          </a:bodyPr>
          <a:lstStyle/>
          <a:p>
            <a:pPr marL="450000" lvl="0" indent="-360000" algn="l" rtl="0">
              <a:spcBef>
                <a:spcPts val="0"/>
              </a:spcBef>
              <a:spcAft>
                <a:spcPts val="0"/>
              </a:spcAft>
              <a:buNone/>
            </a:pPr>
            <a:r>
              <a:rPr lang="en-GB"/>
              <a:t>3.	If the server approves the client’s request, the server sends the client a “200 OK” message, which means “You can look at the website, here it is” and then starts sending the websites files to the browser as a series of small chunks called data packets (the shop gives you your goods and you bring them home)</a:t>
            </a:r>
            <a:endParaRPr/>
          </a:p>
          <a:p>
            <a:pPr marL="360000" lvl="0" indent="-360000" algn="l" rtl="0">
              <a:spcBef>
                <a:spcPts val="1600"/>
              </a:spcBef>
              <a:spcAft>
                <a:spcPts val="1600"/>
              </a:spcAft>
              <a:buNone/>
            </a:pPr>
            <a:r>
              <a:rPr lang="en-GB"/>
              <a:t>4. 	The browser assembles the small chunks into a complete website and displays it to you.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DNS explained</a:t>
            </a:r>
            <a:endParaRPr/>
          </a:p>
        </p:txBody>
      </p:sp>
      <p:sp>
        <p:nvSpPr>
          <p:cNvPr id="158" name="Google Shape;158;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Real web addresses aren’t the nice, memorable strings you type into your address bar.  They are special numbers such as 63.245.215.20</a:t>
            </a:r>
            <a:endParaRPr/>
          </a:p>
          <a:p>
            <a:pPr marL="0" lvl="0" indent="0" algn="l" rtl="0">
              <a:spcBef>
                <a:spcPts val="1600"/>
              </a:spcBef>
              <a:spcAft>
                <a:spcPts val="0"/>
              </a:spcAft>
              <a:buNone/>
            </a:pPr>
            <a:r>
              <a:rPr lang="en-GB"/>
              <a:t>This is called an IP address and it represents a unique location on the web.  However it is not easy to remember.  That is why Domain Name Servers were invented.  These are special servers that match up a web address you type into your browser to the websites IP address.</a:t>
            </a:r>
            <a:endParaRPr/>
          </a:p>
          <a:p>
            <a:pPr marL="0" lvl="0" indent="0" algn="l" rtl="0">
              <a:spcBef>
                <a:spcPts val="1600"/>
              </a:spcBef>
              <a:spcAft>
                <a:spcPts val="1600"/>
              </a:spcAft>
              <a:buNone/>
            </a:pPr>
            <a:r>
              <a:rPr lang="en-GB"/>
              <a:t>You can find the IP address of a website by typing its domain into a tool like IP checker.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Packets</a:t>
            </a:r>
            <a:endParaRPr/>
          </a:p>
        </p:txBody>
      </p:sp>
      <p:sp>
        <p:nvSpPr>
          <p:cNvPr id="164" name="Google Shape;164;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used the term packets to describe the format in which the data is sent from server to client.</a:t>
            </a:r>
            <a:endParaRPr/>
          </a:p>
          <a:p>
            <a:pPr marL="0" lvl="0" indent="0" algn="l" rtl="0">
              <a:spcBef>
                <a:spcPts val="1600"/>
              </a:spcBef>
              <a:spcAft>
                <a:spcPts val="0"/>
              </a:spcAft>
              <a:buNone/>
            </a:pPr>
            <a:r>
              <a:rPr lang="en-GB"/>
              <a:t>When data is sent across the web, it is sent as thousands of small chunks so that many different web users can download the same website at the same time.  </a:t>
            </a:r>
            <a:endParaRPr/>
          </a:p>
          <a:p>
            <a:pPr marL="0" lvl="0" indent="0" algn="l" rtl="0">
              <a:spcBef>
                <a:spcPts val="1600"/>
              </a:spcBef>
              <a:spcAft>
                <a:spcPts val="1600"/>
              </a:spcAft>
              <a:buNone/>
            </a:pPr>
            <a:r>
              <a:rPr lang="en-GB"/>
              <a:t>If websites are sent as single big chunks, only one user could download at one time which would make the web inefficient and not much fun to use.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HTML</a:t>
            </a:r>
            <a:endParaRPr/>
          </a:p>
        </p:txBody>
      </p:sp>
      <p:sp>
        <p:nvSpPr>
          <p:cNvPr id="170" name="Google Shape;170;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Hypertext Markup Language is the standard markup for creating Web pages.</a:t>
            </a:r>
            <a:endParaRPr/>
          </a:p>
          <a:p>
            <a:pPr marL="0" lvl="0" indent="0" algn="l" rtl="0">
              <a:spcBef>
                <a:spcPts val="1600"/>
              </a:spcBef>
              <a:spcAft>
                <a:spcPts val="0"/>
              </a:spcAft>
              <a:buNone/>
            </a:pPr>
            <a:r>
              <a:rPr lang="en-GB"/>
              <a:t>It is not a programming language, it is a markup language used to tell your browser how to structure the web pages you visit.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6" name="Google Shape;176;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HTML stands for Hyper Text Markup Language</a:t>
            </a:r>
            <a:endParaRPr dirty="0"/>
          </a:p>
          <a:p>
            <a:pPr marL="457200" lvl="0" indent="-342900" algn="l" rtl="0">
              <a:spcBef>
                <a:spcPts val="0"/>
              </a:spcBef>
              <a:spcAft>
                <a:spcPts val="0"/>
              </a:spcAft>
              <a:buSzPts val="1800"/>
              <a:buChar char="➢"/>
            </a:pPr>
            <a:r>
              <a:rPr lang="en-GB" dirty="0"/>
              <a:t>HTML describes the structure of Web pages using markup</a:t>
            </a:r>
            <a:endParaRPr dirty="0"/>
          </a:p>
          <a:p>
            <a:pPr marL="457200" lvl="0" indent="-342900" algn="l" rtl="0">
              <a:spcBef>
                <a:spcPts val="0"/>
              </a:spcBef>
              <a:spcAft>
                <a:spcPts val="0"/>
              </a:spcAft>
              <a:buSzPts val="1800"/>
              <a:buChar char="➢"/>
            </a:pPr>
            <a:r>
              <a:rPr lang="en-GB" dirty="0"/>
              <a:t>HTML elements are the building blocks of HTML pages</a:t>
            </a:r>
            <a:endParaRPr dirty="0"/>
          </a:p>
          <a:p>
            <a:pPr marL="457200" lvl="0" indent="-342900" algn="l" rtl="0">
              <a:spcBef>
                <a:spcPts val="0"/>
              </a:spcBef>
              <a:spcAft>
                <a:spcPts val="0"/>
              </a:spcAft>
              <a:buSzPts val="1800"/>
              <a:buChar char="➢"/>
            </a:pPr>
            <a:r>
              <a:rPr lang="en-GB" dirty="0"/>
              <a:t>HTML elements are represented by tags</a:t>
            </a:r>
            <a:endParaRPr dirty="0"/>
          </a:p>
          <a:p>
            <a:pPr marL="457200" lvl="0" indent="-342900" algn="l" rtl="0">
              <a:spcBef>
                <a:spcPts val="0"/>
              </a:spcBef>
              <a:spcAft>
                <a:spcPts val="0"/>
              </a:spcAft>
              <a:buSzPts val="1800"/>
              <a:buChar char="➢"/>
            </a:pPr>
            <a:r>
              <a:rPr lang="en-GB" dirty="0"/>
              <a:t>HTML tags label pieces of content such as heading, paragraph, table etc</a:t>
            </a:r>
            <a:endParaRPr dirty="0"/>
          </a:p>
          <a:p>
            <a:pPr marL="457200" lvl="0" indent="-342900" algn="l" rtl="0">
              <a:spcBef>
                <a:spcPts val="0"/>
              </a:spcBef>
              <a:spcAft>
                <a:spcPts val="0"/>
              </a:spcAft>
              <a:buSzPts val="1800"/>
              <a:buChar char="➢"/>
            </a:pPr>
            <a:r>
              <a:rPr lang="en-GB" dirty="0"/>
              <a:t>Browsers do not display the HTML tags but use them to render the content of the page.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The Internet and the Web</a:t>
            </a:r>
            <a:endParaRPr/>
          </a:p>
        </p:txBody>
      </p:sp>
      <p:sp>
        <p:nvSpPr>
          <p:cNvPr id="71" name="Google Shape;7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Internet is a network of networks.  It’s a Wide Area Network which connects devices and networks.</a:t>
            </a:r>
            <a:endParaRPr/>
          </a:p>
          <a:p>
            <a:pPr marL="0" lvl="0" indent="0" algn="l" rtl="0">
              <a:spcBef>
                <a:spcPts val="1600"/>
              </a:spcBef>
              <a:spcAft>
                <a:spcPts val="0"/>
              </a:spcAft>
              <a:buNone/>
            </a:pPr>
            <a:r>
              <a:rPr lang="en-GB"/>
              <a:t>The World Wide Web (www) is a collection of websites that are hosted on web servers and accessed through the http protocol.</a:t>
            </a:r>
            <a:endParaRPr/>
          </a:p>
          <a:p>
            <a:pPr marL="0" lvl="0" indent="0" algn="l" rtl="0">
              <a:spcBef>
                <a:spcPts val="1600"/>
              </a:spcBef>
              <a:spcAft>
                <a:spcPts val="1600"/>
              </a:spcAft>
              <a:buNone/>
            </a:pPr>
            <a:r>
              <a:rPr lang="en-GB"/>
              <a:t>The Internet and the WWW are not the same.  The Internet is the network behind the www but it also has many other uses such as email and instant messaging.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E" dirty="0"/>
              <a:t>Structure of a HTML Document</a:t>
            </a:r>
            <a:endParaRPr dirty="0"/>
          </a:p>
        </p:txBody>
      </p:sp>
      <p:sp>
        <p:nvSpPr>
          <p:cNvPr id="182" name="Google Shape;182;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32"/>
          <p:cNvPicPr preferRelativeResize="0"/>
          <p:nvPr/>
        </p:nvPicPr>
        <p:blipFill>
          <a:blip r:embed="rId3">
            <a:alphaModFix/>
          </a:blip>
          <a:stretch>
            <a:fillRect/>
          </a:stretch>
        </p:blipFill>
        <p:spPr>
          <a:xfrm>
            <a:off x="257695" y="1306944"/>
            <a:ext cx="5577128" cy="36536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Web Browsers</a:t>
            </a:r>
            <a:endParaRPr/>
          </a:p>
        </p:txBody>
      </p:sp>
      <p:sp>
        <p:nvSpPr>
          <p:cNvPr id="189" name="Google Shape;189;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purpose of a web browser (Chrome, Safari, Firefox) is to read HTML documents and display them.  </a:t>
            </a:r>
            <a:endParaRPr/>
          </a:p>
          <a:p>
            <a:pPr marL="0" lvl="0" indent="0" algn="l" rtl="0">
              <a:spcBef>
                <a:spcPts val="1600"/>
              </a:spcBef>
              <a:spcAft>
                <a:spcPts val="1600"/>
              </a:spcAft>
              <a:buNone/>
            </a:pPr>
            <a:r>
              <a:rPr lang="en-GB"/>
              <a:t>The browser does not display the HTML tags but uses them to determine how to display the document.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HTML Tags</a:t>
            </a:r>
            <a:endParaRPr/>
          </a:p>
        </p:txBody>
      </p:sp>
      <p:sp>
        <p:nvSpPr>
          <p:cNvPr id="195" name="Google Shape;195;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tags are element names surrounded by angled brackets.</a:t>
            </a:r>
            <a:endParaRPr/>
          </a:p>
          <a:p>
            <a:pPr marL="0" lvl="0" indent="0" algn="l" rtl="0">
              <a:spcBef>
                <a:spcPts val="1600"/>
              </a:spcBef>
              <a:spcAft>
                <a:spcPts val="1600"/>
              </a:spcAft>
              <a:buNone/>
            </a:pPr>
            <a:endParaRPr/>
          </a:p>
        </p:txBody>
      </p:sp>
      <p:pic>
        <p:nvPicPr>
          <p:cNvPr id="196" name="Google Shape;196;p34"/>
          <p:cNvPicPr preferRelativeResize="0"/>
          <p:nvPr/>
        </p:nvPicPr>
        <p:blipFill>
          <a:blip r:embed="rId3">
            <a:alphaModFix/>
          </a:blip>
          <a:stretch>
            <a:fillRect/>
          </a:stretch>
        </p:blipFill>
        <p:spPr>
          <a:xfrm>
            <a:off x="1552588" y="2224400"/>
            <a:ext cx="5172075" cy="1609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Page Structure</a:t>
            </a:r>
            <a:endParaRPr/>
          </a:p>
        </p:txBody>
      </p:sp>
      <p:sp>
        <p:nvSpPr>
          <p:cNvPr id="202" name="Google Shape;202;p35"/>
          <p:cNvSpPr txBox="1">
            <a:spLocks noGrp="1"/>
          </p:cNvSpPr>
          <p:nvPr>
            <p:ph type="body" idx="1"/>
          </p:nvPr>
        </p:nvSpPr>
        <p:spPr>
          <a:xfrm>
            <a:off x="387900" y="1489825"/>
            <a:ext cx="36384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Most structured text consists of headings and paragraphs, whether you are reading a story, magazine, newspaper or a textbook.</a:t>
            </a:r>
            <a:endParaRPr/>
          </a:p>
          <a:p>
            <a:pPr marL="0" lvl="0" indent="0" algn="l" rtl="0">
              <a:spcBef>
                <a:spcPts val="1600"/>
              </a:spcBef>
              <a:spcAft>
                <a:spcPts val="1600"/>
              </a:spcAft>
              <a:buNone/>
            </a:pPr>
            <a:endParaRPr/>
          </a:p>
        </p:txBody>
      </p:sp>
      <p:pic>
        <p:nvPicPr>
          <p:cNvPr id="203" name="Google Shape;203;p35"/>
          <p:cNvPicPr preferRelativeResize="0"/>
          <p:nvPr/>
        </p:nvPicPr>
        <p:blipFill>
          <a:blip r:embed="rId3">
            <a:alphaModFix/>
          </a:blip>
          <a:stretch>
            <a:fillRect/>
          </a:stretch>
        </p:blipFill>
        <p:spPr>
          <a:xfrm>
            <a:off x="4340825" y="1320688"/>
            <a:ext cx="4476750" cy="3248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Page Structure</a:t>
            </a:r>
            <a:endParaRPr/>
          </a:p>
        </p:txBody>
      </p:sp>
      <p:sp>
        <p:nvSpPr>
          <p:cNvPr id="209" name="Google Shape;209;p3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Users looking a web page tend to scan quickly to find relevant content, often just reading headings.  If they can’t see anything useful within a few seconds, they’ll go somewhere </a:t>
            </a:r>
            <a:r>
              <a:rPr lang="en-GB"/>
              <a:t>else.</a:t>
            </a:r>
            <a:endParaRPr/>
          </a:p>
          <a:p>
            <a:pPr marL="457200" lvl="0" indent="-342900" algn="l" rtl="0">
              <a:spcBef>
                <a:spcPts val="1600"/>
              </a:spcBef>
              <a:spcAft>
                <a:spcPts val="0"/>
              </a:spcAft>
              <a:buSzPts val="1800"/>
              <a:buChar char="●"/>
            </a:pPr>
            <a:r>
              <a:rPr lang="en-GB" dirty="0"/>
              <a:t>Search engines indexing your page consider the contents of headings as important keywords for influencing the page’s search rankings.  Without headings, your page will perform poorly in terms of Search Engine Optimisation (SEO).</a:t>
            </a:r>
            <a:endParaRPr dirty="0"/>
          </a:p>
          <a:p>
            <a:pPr marL="457200" lvl="0" indent="0" algn="l"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Page Structure</a:t>
            </a:r>
            <a:endParaRPr/>
          </a:p>
        </p:txBody>
      </p:sp>
      <p:sp>
        <p:nvSpPr>
          <p:cNvPr id="215" name="Google Shape;215;p3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Visually impaired people often don’t read web pages, they listen to them instead with software called a screen reader.  This software provides ways to get fast access to given text content.  Among techniques used, they provide an outline of the document by reading out headings allowing their user to find information quickly.  If headings are not available, they will be have to listen to the whole document.</a:t>
            </a:r>
            <a:endParaRPr/>
          </a:p>
          <a:p>
            <a:pPr marL="457200" lvl="0" indent="-342900" algn="l" rtl="0">
              <a:spcBef>
                <a:spcPts val="0"/>
              </a:spcBef>
              <a:spcAft>
                <a:spcPts val="0"/>
              </a:spcAft>
              <a:buSzPts val="1800"/>
              <a:buChar char="●"/>
            </a:pPr>
            <a:r>
              <a:rPr lang="en-GB"/>
              <a:t>To style content with CSS or make it do interesting things with JavaScript, you need to have elements wrapping the relevant content so CSS/JavaScript can target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CSS</a:t>
            </a:r>
            <a:endParaRPr/>
          </a:p>
        </p:txBody>
      </p:sp>
      <p:sp>
        <p:nvSpPr>
          <p:cNvPr id="221" name="Google Shape;221;p3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Cascading Style Sheets is a language that describes the style of a HTML document.  </a:t>
            </a:r>
            <a:endParaRPr/>
          </a:p>
          <a:p>
            <a:pPr marL="0" lvl="0" indent="0" algn="l" rtl="0">
              <a:spcBef>
                <a:spcPts val="1600"/>
              </a:spcBef>
              <a:spcAft>
                <a:spcPts val="1600"/>
              </a:spcAft>
              <a:buNone/>
            </a:pPr>
            <a:r>
              <a:rPr lang="en-GB"/>
              <a:t>It describes how HTML elements are to be displayed on screen.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CSS</a:t>
            </a:r>
            <a:endParaRPr/>
          </a:p>
        </p:txBody>
      </p:sp>
      <p:sp>
        <p:nvSpPr>
          <p:cNvPr id="227" name="Google Shape;227;p3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was never intended to contain tags for formatting a web page.  It was created to describe content (h1, p, ul).</a:t>
            </a:r>
            <a:endParaRPr/>
          </a:p>
          <a:p>
            <a:pPr marL="0" lvl="0" indent="0" algn="l" rtl="0">
              <a:spcBef>
                <a:spcPts val="1600"/>
              </a:spcBef>
              <a:spcAft>
                <a:spcPts val="0"/>
              </a:spcAft>
              <a:buNone/>
            </a:pPr>
            <a:r>
              <a:rPr lang="en-GB"/>
              <a:t>When tags like &lt;font&gt; and colour attributes were added to HTML, it started a nightmare for web developers.  Development of large websites where fonts and colour information were added to every single page became a long and expensive process.</a:t>
            </a:r>
            <a:endParaRPr/>
          </a:p>
          <a:p>
            <a:pPr marL="0" lvl="0" indent="0" algn="l" rtl="0">
              <a:spcBef>
                <a:spcPts val="1600"/>
              </a:spcBef>
              <a:spcAft>
                <a:spcPts val="1600"/>
              </a:spcAft>
              <a:buNone/>
            </a:pPr>
            <a:r>
              <a:rPr lang="en-GB"/>
              <a:t>The World Wide Web Consortium (W3C) created CSS to solve this problem.  CSS removed the style formatting from the HTML page.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How does CSS work?</a:t>
            </a:r>
            <a:endParaRPr/>
          </a:p>
        </p:txBody>
      </p:sp>
      <p:sp>
        <p:nvSpPr>
          <p:cNvPr id="233" name="Google Shape;233;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a browser displays a document, it must combine the documents content with its style information.  There are two stages:</a:t>
            </a:r>
            <a:endParaRPr/>
          </a:p>
          <a:p>
            <a:pPr marL="457200" lvl="0" indent="-342900" algn="l" rtl="0">
              <a:spcBef>
                <a:spcPts val="1600"/>
              </a:spcBef>
              <a:spcAft>
                <a:spcPts val="0"/>
              </a:spcAft>
              <a:buSzPts val="1800"/>
              <a:buAutoNum type="arabicPeriod"/>
            </a:pPr>
            <a:r>
              <a:rPr lang="en-GB"/>
              <a:t>The browser converts HTML and CSS into the DOM (Document Object Model).  The DOM represents the document in the computer's’ memory.  It combines the document’s content with its style.</a:t>
            </a:r>
            <a:endParaRPr/>
          </a:p>
          <a:p>
            <a:pPr marL="457200" lvl="0" indent="-342900" algn="l" rtl="0">
              <a:spcBef>
                <a:spcPts val="0"/>
              </a:spcBef>
              <a:spcAft>
                <a:spcPts val="0"/>
              </a:spcAft>
              <a:buSzPts val="1800"/>
              <a:buAutoNum type="arabicPeriod"/>
            </a:pPr>
            <a:r>
              <a:rPr lang="en-GB"/>
              <a:t>The browser displays the contents of the DOM.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How the web works</a:t>
            </a:r>
            <a:endParaRPr/>
          </a:p>
        </p:txBody>
      </p:sp>
      <p:sp>
        <p:nvSpPr>
          <p:cNvPr id="77" name="Google Shape;7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What happens when you view a webpage in a web browser on a computer or phone?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Clients and Servers</a:t>
            </a:r>
            <a:endParaRPr/>
          </a:p>
        </p:txBody>
      </p:sp>
      <p:sp>
        <p:nvSpPr>
          <p:cNvPr id="83" name="Google Shape;8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Computers connected to the web are called clients and servers.</a:t>
            </a:r>
            <a:endParaRPr/>
          </a:p>
          <a:p>
            <a:pPr marL="0" lvl="0" indent="0" algn="l" rtl="0">
              <a:spcBef>
                <a:spcPts val="1600"/>
              </a:spcBef>
              <a:spcAft>
                <a:spcPts val="0"/>
              </a:spcAft>
              <a:buNone/>
            </a:pPr>
            <a:r>
              <a:rPr lang="en-GB" b="1"/>
              <a:t>Clients </a:t>
            </a:r>
            <a:r>
              <a:rPr lang="en-GB"/>
              <a:t>are the typical web user’s internet connected devices (eg your computer connected to your wifi, or your phone connected to your mobile network) and web-accessing software available on those devices (Chrome, firefox).</a:t>
            </a:r>
            <a:endParaRPr/>
          </a:p>
          <a:p>
            <a:pPr marL="0" lvl="0" indent="0" algn="l" rtl="0">
              <a:spcBef>
                <a:spcPts val="1600"/>
              </a:spcBef>
              <a:spcAft>
                <a:spcPts val="0"/>
              </a:spcAft>
              <a:buNone/>
            </a:pPr>
            <a:endParaRPr b="1"/>
          </a:p>
          <a:p>
            <a:pPr marL="0" lvl="0" indent="0" algn="l" rtl="0">
              <a:spcBef>
                <a:spcPts val="1600"/>
              </a:spcBef>
              <a:spcAft>
                <a:spcPts val="0"/>
              </a:spcAft>
              <a:buNone/>
            </a:pPr>
            <a:r>
              <a:rPr lang="en-GB" b="1"/>
              <a:t>Servers </a:t>
            </a:r>
            <a:r>
              <a:rPr lang="en-GB"/>
              <a:t>are computers that store web pages, sites or apps.  When a client device wants to access a webpage, a copy of the webpage is downloaded from the server onto the client machine to be displayed in the user’s web browser.</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08137" y="1454727"/>
            <a:ext cx="7564016" cy="325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The other parts</a:t>
            </a:r>
            <a:endParaRPr/>
          </a:p>
        </p:txBody>
      </p:sp>
      <p:sp>
        <p:nvSpPr>
          <p:cNvPr id="96" name="Google Shape;96;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client and server don’t tell the whole story.  There are many other parts involved.</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GB" dirty="0"/>
              <a:t>Imagine the web is a road.  On one end of the road is the client, which is like your house.  On the other end of the road is the server, which is a shop you want to buy something from.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Internet Connection</a:t>
            </a:r>
            <a:endParaRPr/>
          </a:p>
        </p:txBody>
      </p:sp>
      <p:sp>
        <p:nvSpPr>
          <p:cNvPr id="102" name="Google Shape;102;p19"/>
          <p:cNvSpPr txBox="1">
            <a:spLocks noGrp="1"/>
          </p:cNvSpPr>
          <p:nvPr>
            <p:ph type="body" idx="1"/>
          </p:nvPr>
        </p:nvSpPr>
        <p:spPr>
          <a:xfrm>
            <a:off x="387900" y="1358650"/>
            <a:ext cx="8368200" cy="32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Allows you to send and receive data on the web.  </a:t>
            </a:r>
            <a:endParaRPr/>
          </a:p>
          <a:p>
            <a:pPr marL="0" lvl="0" indent="0" algn="l" rtl="0">
              <a:spcBef>
                <a:spcPts val="1600"/>
              </a:spcBef>
              <a:spcAft>
                <a:spcPts val="0"/>
              </a:spcAft>
              <a:buNone/>
            </a:pPr>
            <a:r>
              <a:rPr lang="en-GB"/>
              <a:t>It’s the street between your house and the shop.</a:t>
            </a:r>
            <a:endParaRPr/>
          </a:p>
          <a:p>
            <a:pPr marL="45720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TCP/IP</a:t>
            </a:r>
            <a:endParaRPr/>
          </a:p>
        </p:txBody>
      </p:sp>
      <p:sp>
        <p:nvSpPr>
          <p:cNvPr id="108" name="Google Shape;108;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Transmission Control Protocol and Internet Protocol are communication protocols that define how data should travel across the web.</a:t>
            </a:r>
            <a:endParaRPr/>
          </a:p>
          <a:p>
            <a:pPr marL="0" lvl="0" indent="0" algn="l" rtl="0">
              <a:spcBef>
                <a:spcPts val="1600"/>
              </a:spcBef>
              <a:spcAft>
                <a:spcPts val="0"/>
              </a:spcAft>
              <a:buNone/>
            </a:pPr>
            <a:r>
              <a:rPr lang="en-GB"/>
              <a:t>This is like the transport mechanisms that let you place an order, go to the shop, and buy your goods.  For example, a car or bike.</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TCP/IP</a:t>
            </a:r>
            <a:endParaRPr/>
          </a:p>
        </p:txBody>
      </p:sp>
      <p:sp>
        <p:nvSpPr>
          <p:cNvPr id="114" name="Google Shape;114;p21"/>
          <p:cNvSpPr txBox="1">
            <a:spLocks noGrp="1"/>
          </p:cNvSpPr>
          <p:nvPr>
            <p:ph type="body" idx="1"/>
          </p:nvPr>
        </p:nvSpPr>
        <p:spPr>
          <a:xfrm>
            <a:off x="387900" y="1489825"/>
            <a:ext cx="85635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TCP/IP is a suite or set of protocols arranged in four layers.  Data to be transmitted (or when it is received) must pass through the layers where packaging data is added or read.  </a:t>
            </a:r>
            <a:endParaRPr/>
          </a:p>
          <a:p>
            <a:pPr marL="0" lvl="0" indent="0" algn="l" rtl="0">
              <a:spcBef>
                <a:spcPts val="1600"/>
              </a:spcBef>
              <a:spcAft>
                <a:spcPts val="0"/>
              </a:spcAft>
              <a:buNone/>
            </a:pPr>
            <a:r>
              <a:rPr lang="en-GB"/>
              <a:t>The four layers are:</a:t>
            </a:r>
            <a:endParaRPr/>
          </a:p>
          <a:p>
            <a:pPr marL="0" lvl="0" indent="0" algn="l" rtl="0">
              <a:spcBef>
                <a:spcPts val="1600"/>
              </a:spcBef>
              <a:spcAft>
                <a:spcPts val="0"/>
              </a:spcAft>
              <a:buNone/>
            </a:pPr>
            <a:r>
              <a:rPr lang="en-GB"/>
              <a:t>Application Layer</a:t>
            </a:r>
            <a:endParaRPr/>
          </a:p>
          <a:p>
            <a:pPr marL="0" lvl="0" indent="0" algn="l" rtl="0">
              <a:spcBef>
                <a:spcPts val="1600"/>
              </a:spcBef>
              <a:spcAft>
                <a:spcPts val="0"/>
              </a:spcAft>
              <a:buNone/>
            </a:pPr>
            <a:r>
              <a:rPr lang="en-GB"/>
              <a:t>Transport Layer</a:t>
            </a:r>
            <a:endParaRPr/>
          </a:p>
          <a:p>
            <a:pPr marL="0" lvl="0" indent="0" algn="l" rtl="0">
              <a:spcBef>
                <a:spcPts val="1600"/>
              </a:spcBef>
              <a:spcAft>
                <a:spcPts val="0"/>
              </a:spcAft>
              <a:buNone/>
            </a:pPr>
            <a:r>
              <a:rPr lang="en-GB"/>
              <a:t>Internet Layer</a:t>
            </a:r>
            <a:endParaRPr/>
          </a:p>
          <a:p>
            <a:pPr marL="0" lvl="0" indent="0" algn="l" rtl="0">
              <a:spcBef>
                <a:spcPts val="1600"/>
              </a:spcBef>
              <a:spcAft>
                <a:spcPts val="1600"/>
              </a:spcAft>
              <a:buNone/>
            </a:pPr>
            <a:r>
              <a:rPr lang="en-GB"/>
              <a:t>Data Link Layer</a:t>
            </a:r>
            <a:endParaRPr/>
          </a:p>
        </p:txBody>
      </p:sp>
      <p:sp>
        <p:nvSpPr>
          <p:cNvPr id="115" name="Google Shape;115;p21"/>
          <p:cNvSpPr txBox="1"/>
          <p:nvPr/>
        </p:nvSpPr>
        <p:spPr>
          <a:xfrm>
            <a:off x="5490475" y="2740875"/>
            <a:ext cx="2781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accent6"/>
                </a:solidFill>
                <a:latin typeface="Roboto"/>
                <a:ea typeface="Roboto"/>
                <a:cs typeface="Roboto"/>
                <a:sym typeface="Roboto"/>
              </a:rPr>
              <a:t>Note: More on this in Computer Network Protocol notes</a:t>
            </a:r>
            <a:endParaRPr sz="2000" b="1">
              <a:solidFill>
                <a:schemeClr val="accent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ÀCC Presentation">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ÀCC Presentation" id="{47C4E0B3-A958-4D62-9077-353673339342}" vid="{69B6E6A3-37B0-4EF9-BC7D-082F8ED65AD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ÀCC Presentation</Template>
  <TotalTime>0</TotalTime>
  <Words>1533</Words>
  <Application>Microsoft Office PowerPoint</Application>
  <PresentationFormat>On-screen Show (16:9)</PresentationFormat>
  <Paragraphs>90</Paragraphs>
  <Slides>28</Slides>
  <Notes>28</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Roboto</vt:lpstr>
      <vt:lpstr>Arial</vt:lpstr>
      <vt:lpstr>Franklin Gothic Medium</vt:lpstr>
      <vt:lpstr>Franklin Gothic Book</vt:lpstr>
      <vt:lpstr>ÀCC Presentation</vt:lpstr>
      <vt:lpstr>The Internet</vt:lpstr>
      <vt:lpstr>The Internet and the Web</vt:lpstr>
      <vt:lpstr>How the web works</vt:lpstr>
      <vt:lpstr>Clients and Servers</vt:lpstr>
      <vt:lpstr>PowerPoint Presentation</vt:lpstr>
      <vt:lpstr>The other parts</vt:lpstr>
      <vt:lpstr>Internet Connection</vt:lpstr>
      <vt:lpstr>TCP/IP</vt:lpstr>
      <vt:lpstr>TCP/IP</vt:lpstr>
      <vt:lpstr>TCP/IP</vt:lpstr>
      <vt:lpstr>DNS</vt:lpstr>
      <vt:lpstr>HTTP</vt:lpstr>
      <vt:lpstr>Component Files</vt:lpstr>
      <vt:lpstr>What happens?</vt:lpstr>
      <vt:lpstr>What happens?</vt:lpstr>
      <vt:lpstr>DNS explained</vt:lpstr>
      <vt:lpstr>Packets</vt:lpstr>
      <vt:lpstr>HTML</vt:lpstr>
      <vt:lpstr>PowerPoint Presentation</vt:lpstr>
      <vt:lpstr>Structure of a HTML Document</vt:lpstr>
      <vt:lpstr>Web Browsers</vt:lpstr>
      <vt:lpstr>HTML Tags</vt:lpstr>
      <vt:lpstr>Page Structure</vt:lpstr>
      <vt:lpstr>Page Structure</vt:lpstr>
      <vt:lpstr>Page Structure</vt:lpstr>
      <vt:lpstr>CSS</vt:lpstr>
      <vt:lpstr>CSS</vt:lpstr>
      <vt:lpstr>How does CSS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Jim Finn</cp:lastModifiedBy>
  <cp:revision>1</cp:revision>
  <dcterms:modified xsi:type="dcterms:W3CDTF">2025-04-29T06:19:54Z</dcterms:modified>
</cp:coreProperties>
</file>