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6c65178631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6c65178631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c6517863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c6517863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6c65178631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6c65178631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6c65178631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6c65178631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76bbaae00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76bbaae00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76bbaae00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76bbaae00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76bbaae00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76bbaae00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76bbaae00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76bbaae00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76bbaae00f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76bbaae00f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76bbaae00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76bbaae00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c6517863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c6517863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76bbaae00f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76bbaae00f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ea3eb5366a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ea3eb5366a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6c6517863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6c6517863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6c6517863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6c6517863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6c6517863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6c6517863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6c6517863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6c6517863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6c6517863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6c6517863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6c65178631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6c65178631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113775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5748534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01461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76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14929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05991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347693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24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9904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14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2765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997647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logo for a college&#10;&#10;AI-generated content may be incorrect.">
            <a:extLst>
              <a:ext uri="{FF2B5EF4-FFF2-40B4-BE49-F238E27FC236}">
                <a16:creationId xmlns:a16="http://schemas.microsoft.com/office/drawing/2014/main" id="{1C360B2B-5A98-7E0F-8727-8E4EBE3EB6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19" t="10376" r="14368" b="17519"/>
          <a:stretch/>
        </p:blipFill>
        <p:spPr>
          <a:xfrm>
            <a:off x="7917874" y="139304"/>
            <a:ext cx="1033895" cy="1029472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C2DA69-F865-40BD-BB5F-1D84F0763CEB}" type="datetimeFigureOut">
              <a:rPr lang="en-IE" smtClean="0"/>
              <a:t>26/08/2025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277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Computational Thinking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Core Concepts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" y="266700"/>
            <a:ext cx="8915400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24" name="Google Shape;124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925" y="300038"/>
            <a:ext cx="882015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1" name="Google Shape;13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50" y="445013"/>
            <a:ext cx="88296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313" y="352425"/>
            <a:ext cx="8715375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PseudoCode</a:t>
            </a:r>
            <a:endParaRPr b="1"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45" name="Google Shape;145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3" y="614363"/>
            <a:ext cx="8829675" cy="391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2" name="Google Shape;152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125" y="342900"/>
            <a:ext cx="8667750" cy="445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2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59" name="Google Shape;15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75" y="189226"/>
            <a:ext cx="8677226" cy="43693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2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66" name="Google Shape;16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038" y="219075"/>
            <a:ext cx="8543925" cy="470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73" name="Google Shape;17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13" y="595313"/>
            <a:ext cx="86391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3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0" name="Google Shape;18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381000"/>
            <a:ext cx="8810625" cy="438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is Computational Thinking?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10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Computational thinking is a way of understanding complex problems in order to form a solution that can be implemented by either a computer, a human or a combination of both.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There are four key elements to computational thinking: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Decomposition - breaking a problem down into smaller pieces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Abstraction - removing details that are not relevant to solving a problem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dk1"/>
                </a:solidFill>
              </a:rPr>
              <a:t>Algorithmic thinking - identifying logical steps/a set of instructions that can be used to solve a problem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Pattern Recognition - Finding patterns or similarities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2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0513" y="223838"/>
            <a:ext cx="8562975" cy="469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3263" y="1096888"/>
            <a:ext cx="8067675" cy="263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6688" y="528638"/>
            <a:ext cx="8810625" cy="408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588" y="309563"/>
            <a:ext cx="8886825" cy="452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775" y="290513"/>
            <a:ext cx="8934450" cy="456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9075" y="361950"/>
            <a:ext cx="8705850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750" y="157163"/>
            <a:ext cx="8572500" cy="48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381000"/>
            <a:ext cx="4210050" cy="400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ACC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nded Edge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777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CC Theme" id="{5315FB66-9AB4-496F-8BD7-119135D3DC10}" vid="{A8CBE559-2296-4199-8F36-6EE5C831187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ACC Theme</Template>
  <TotalTime>0</TotalTime>
  <Words>98</Words>
  <Application>Microsoft Office PowerPoint</Application>
  <PresentationFormat>On-screen Show (16:9)</PresentationFormat>
  <Paragraphs>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Franklin Gothic Book</vt:lpstr>
      <vt:lpstr>Franklin Gothic Medium</vt:lpstr>
      <vt:lpstr>ACC Theme</vt:lpstr>
      <vt:lpstr>Computational Thinking</vt:lpstr>
      <vt:lpstr>What is Computational Thinking?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Jim Finn (Adamstown CC)</cp:lastModifiedBy>
  <cp:revision>1</cp:revision>
  <dcterms:modified xsi:type="dcterms:W3CDTF">2025-08-26T06:41:23Z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b170d26-a298-4fcb-93e8-f72c55c78d0a_Enabled">
    <vt:lpwstr>true</vt:lpwstr>
  </property>
  <property fmtid="{D5CDD505-2E9C-101B-9397-08002B2CF9AE}" pid="3" name="MSIP_Label_bb170d26-a298-4fcb-93e8-f72c55c78d0a_SetDate">
    <vt:lpwstr>2025-08-26T06:41:22Z</vt:lpwstr>
  </property>
  <property fmtid="{D5CDD505-2E9C-101B-9397-08002B2CF9AE}" pid="4" name="MSIP_Label_bb170d26-a298-4fcb-93e8-f72c55c78d0a_Method">
    <vt:lpwstr>Standard</vt:lpwstr>
  </property>
  <property fmtid="{D5CDD505-2E9C-101B-9397-08002B2CF9AE}" pid="5" name="MSIP_Label_bb170d26-a298-4fcb-93e8-f72c55c78d0a_Name">
    <vt:lpwstr>defa4170-0d19-0005-0004-bc88714345d2</vt:lpwstr>
  </property>
  <property fmtid="{D5CDD505-2E9C-101B-9397-08002B2CF9AE}" pid="6" name="MSIP_Label_bb170d26-a298-4fcb-93e8-f72c55c78d0a_SiteId">
    <vt:lpwstr>3ed6c8f5-4c16-44ad-9eed-60f851834a84</vt:lpwstr>
  </property>
  <property fmtid="{D5CDD505-2E9C-101B-9397-08002B2CF9AE}" pid="7" name="MSIP_Label_bb170d26-a298-4fcb-93e8-f72c55c78d0a_ActionId">
    <vt:lpwstr>2c41df97-d6a7-4356-bbf5-6c8f90c9845a</vt:lpwstr>
  </property>
  <property fmtid="{D5CDD505-2E9C-101B-9397-08002B2CF9AE}" pid="8" name="MSIP_Label_bb170d26-a298-4fcb-93e8-f72c55c78d0a_ContentBits">
    <vt:lpwstr>0</vt:lpwstr>
  </property>
  <property fmtid="{D5CDD505-2E9C-101B-9397-08002B2CF9AE}" pid="9" name="MSIP_Label_bb170d26-a298-4fcb-93e8-f72c55c78d0a_Tag">
    <vt:lpwstr>10, 3, 0, 1</vt:lpwstr>
  </property>
</Properties>
</file>