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09f6d84b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09f6d84b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9f6d84b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9f6d84b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0b0842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0b0842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0b08424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0b08424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0b08424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0b08424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0b08424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0b08424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0b08424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0b08424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b8aa42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b8aa42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0b8aa42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0b8aa42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0b8aa42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0b8aa42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09f6d84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09f6d84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0b8aa423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0b8aa423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b8aa423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0b8aa423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0b8aa42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0b8aa42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b8aa42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b8aa42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b8aa423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b8aa423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0b8aa423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0b8aa423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0b8aa423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0b8aa423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3562e57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3562e5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0b8aa423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0b8aa42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0b8aa423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0b8aa423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09f6d84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09f6d84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0b8aa423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0b8aa423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40b8aa423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40b8aa42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0e972a01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0e972a01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40e972a01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40e972a01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0e972a01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0e972a0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40e972a0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40e972a0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0e972a01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0e972a01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0e972a0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0e972a0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0e972a0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40e972a0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0e972a0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0e972a0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09f6d84b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09f6d84b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0e972a01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0e972a01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0e972a01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0e972a01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0e972a01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0e972a01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40e972a01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40e972a01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0e972a01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0e972a01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40e972a01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40e972a01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09f6d84b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09f6d84b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9f6d84b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9f6d84b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09f6d84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09f6d84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09f6d84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09f6d84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9f6d84b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9f6d84b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725" y="1235750"/>
            <a:ext cx="7498125" cy="25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Keyword - String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technical word for text is </a:t>
            </a:r>
            <a:r>
              <a:rPr b="1" lang="en-GB">
                <a:solidFill>
                  <a:srgbClr val="000000"/>
                </a:solidFill>
              </a:rPr>
              <a:t>string</a:t>
            </a:r>
            <a:r>
              <a:rPr lang="en-GB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string is any text enclosed inside quotation marks.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Profile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Python Likes….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Numbers, Whitespaces, Commands, Keywords, Strings, Operators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000">
                <a:solidFill>
                  <a:srgbClr val="000000"/>
                </a:solidFill>
              </a:rPr>
              <a:t>Rules and Order</a:t>
            </a:r>
            <a:endParaRPr b="1"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Sequences	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does not work as Python thinks the second quotation closes the first and so the remainder of the line is not understood.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To fix the syntax, we </a:t>
            </a:r>
            <a:r>
              <a:rPr i="1" lang="en-GB">
                <a:solidFill>
                  <a:srgbClr val="000000"/>
                </a:solidFill>
              </a:rPr>
              <a:t>escape </a:t>
            </a:r>
            <a:r>
              <a:rPr lang="en-GB">
                <a:solidFill>
                  <a:srgbClr val="000000"/>
                </a:solidFill>
              </a:rPr>
              <a:t>the second quotation using the backslash character, \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9076049" cy="94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00" y="3561150"/>
            <a:ext cx="8956151" cy="12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Escape Sequences	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use of \” tells Python to include the double quotes as part of the string.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Some common escape sequence characters are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00" y="2083429"/>
            <a:ext cx="4973400" cy="2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the following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246025"/>
            <a:ext cx="8704450" cy="12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Users	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 end user is the person/people for whom a software system is developed.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End users are the customer and typically do not know how to program.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important to bear the needs of the end user in mind when designing and implementing code.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3980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ATM Display system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720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Menu Example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8410" l="0" r="0" t="-8410"/>
          <a:stretch/>
        </p:blipFill>
        <p:spPr>
          <a:xfrm>
            <a:off x="257175" y="720850"/>
            <a:ext cx="8629650" cy="41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we wanted to write a program that displayed a personalised message, we could write: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person’s name appears twice which gives rise to the possibility of mismatched spelling.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would also have to change the name is two places if we wanted to change the name.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650" y="1771775"/>
            <a:ext cx="60769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variables are </a:t>
            </a:r>
            <a:r>
              <a:rPr b="1" lang="en-GB">
                <a:solidFill>
                  <a:srgbClr val="000000"/>
                </a:solidFill>
              </a:rPr>
              <a:t>declared/initialised</a:t>
            </a:r>
            <a:r>
              <a:rPr lang="en-GB">
                <a:solidFill>
                  <a:srgbClr val="000000"/>
                </a:solidFill>
              </a:rPr>
              <a:t> on Line 1 and 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Line 3 displays the contents of the variables in a string.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Note: The names of the variables appear outside the double quotations, and commas are used to delimit the variables from the greeting string.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94025"/>
            <a:ext cx="8785876" cy="13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program is considered better because the person’s name only needs to be keyed in once by the programmer.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However, it still only works for one person and one colour so everytime we want to display a different name, we need to change the program.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more general solution would be to ask the user to enter their name and favourite colour.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do this using the input command.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From IDLE create a new file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Type in the following: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print(“Hello World”)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Save the file and press F5 to run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Command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input command allows a user to enter a value into a running program and have that value stored in a variable.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Everytime the program is run, whatever values are entered by the end-user are stored in the variables personName and favouriteColour.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13" y="1017725"/>
            <a:ext cx="8639175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Syntax	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general syntax for declaring a variable is made up of a left hand side and a right hand side as follows: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name of the variable appears on the left hand side and an expression appears on the right hand side.  The ‘=’ symbol in the middle is the Python assignment operator.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750" y="1891750"/>
            <a:ext cx="38760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Syntax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‘=’ in Python indicates an </a:t>
            </a:r>
            <a:r>
              <a:rPr b="1" i="1" lang="en-GB">
                <a:solidFill>
                  <a:srgbClr val="000000"/>
                </a:solidFill>
              </a:rPr>
              <a:t>assignment statement.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When Python comes across an assignment statement it evaluates the expression on the right hand side first.  The result is stored in the variable name on the left hand side.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expression on the right hand side can be: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 value such as a string or a number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An arithmetic expression (which can contain variables)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name of a built-in command such as </a:t>
            </a:r>
            <a:r>
              <a:rPr b="1" lang="en-GB">
                <a:solidFill>
                  <a:srgbClr val="000000"/>
                </a:solidFill>
              </a:rPr>
              <a:t>input.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9138"/>
            <a:ext cx="84010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288" y="2039225"/>
            <a:ext cx="71723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88" y="875788"/>
            <a:ext cx="76485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 for Naming Variables</a:t>
            </a:r>
            <a:endParaRPr/>
          </a:p>
        </p:txBody>
      </p:sp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Variable names should be simple and meaningful.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should tell something about what the variable is used for making it more understandable to fellow programmers.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</a:t>
            </a:r>
            <a:r>
              <a:rPr lang="en-GB">
                <a:solidFill>
                  <a:srgbClr val="000000"/>
                </a:solidFill>
              </a:rPr>
              <a:t>separate</a:t>
            </a:r>
            <a:r>
              <a:rPr lang="en-GB">
                <a:solidFill>
                  <a:srgbClr val="000000"/>
                </a:solidFill>
              </a:rPr>
              <a:t> words using an underscore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Examples:	first_name, high_score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Another method is to use camel case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Examples:  maxTemp, payRate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Naming Variables</a:t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0" y="1104025"/>
            <a:ext cx="88677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725" y="189300"/>
            <a:ext cx="3994875" cy="48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Datatypes and Operations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Programmers need to be aware of the type of data that their programs process.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is referred to as datatype.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So far we have encountered string and numeric datatypes.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supports several different types of numbers - integers, floating point numbers as well as others including complex and rational numbers.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Datatypes and Operations</a:t>
            </a:r>
            <a:endParaRPr/>
          </a:p>
        </p:txBody>
      </p:sp>
      <p:sp>
        <p:nvSpPr>
          <p:cNvPr id="241" name="Google Shape;24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Every datatype in Python has a permissible set of operations that are only valid for that type.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numeric datatype supports all the usual arithmetic operations such as addition, multiplication etc.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Syntax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Most of us are aware that languages such as English, French and Spanish have their own rules.  These rules make up the language </a:t>
            </a:r>
            <a:r>
              <a:rPr i="1" lang="en-GB">
                <a:solidFill>
                  <a:srgbClr val="000000"/>
                </a:solidFill>
              </a:rPr>
              <a:t>grammar.</a:t>
            </a:r>
            <a:endParaRPr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syntax of a language is that part of the grammar which defines how sentences are constructed  - words, symbols and the order in which they are used.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a similar way, programming languages have their own syntax.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is called the </a:t>
            </a:r>
            <a:r>
              <a:rPr b="1" lang="en-GB">
                <a:solidFill>
                  <a:srgbClr val="000000"/>
                </a:solidFill>
              </a:rPr>
              <a:t>language syntax.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= 7 and y = 3</a:t>
            </a:r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38" y="1371638"/>
            <a:ext cx="70580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 Tracing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5850"/>
            <a:ext cx="34290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45013"/>
            <a:ext cx="82962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00" y="115238"/>
            <a:ext cx="8763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32"/>
            <a:ext cx="9144000" cy="1861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389377"/>
            <a:ext cx="7080425" cy="35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Input-Process-Output</a:t>
            </a:r>
            <a:endParaRPr/>
          </a:p>
        </p:txBody>
      </p:sp>
      <p:sp>
        <p:nvSpPr>
          <p:cNvPr id="289" name="Google Shape;289;p48"/>
          <p:cNvSpPr txBox="1"/>
          <p:nvPr>
            <p:ph idx="1" type="body"/>
          </p:nvPr>
        </p:nvSpPr>
        <p:spPr>
          <a:xfrm>
            <a:off x="1809275" y="2985300"/>
            <a:ext cx="70230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Many computer 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138" y="1109663"/>
            <a:ext cx="5419725" cy="29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607400" y="3683150"/>
            <a:ext cx="8426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Many computer programs follow this model.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The program accepts some data, carries out some processing and display and/or stores the output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know the input command is used to prompt the end-user to enter a value into a running program.  The value entered can then be stored in a variable.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By default, the input command returns a string.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means that if you want your program to accept numeric data, the value entered must be converted from a string to either an integer or a floating point (decimal) number.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98" name="Google Shape;29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" y="249651"/>
            <a:ext cx="9143999" cy="96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has two built in commands that can perform these conversions.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05" name="Google Shape;3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1647825"/>
            <a:ext cx="87058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Year of Birth</a:t>
            </a:r>
            <a:endParaRPr/>
          </a:p>
        </p:txBody>
      </p:sp>
      <p:sp>
        <p:nvSpPr>
          <p:cNvPr id="311" name="Google Shape;31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want to write a program to calculate a person’s year of birth.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Our program will ask the end-user for two pieces of information - the current year and the age they will be at the end of the current year.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will store this data in two variables: year and age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Since year and age are both numeric we will need to instruct the program to convert them from strings to integers.  We use the int command to do this.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Syntax in Python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has certain vocabulary that is understands. These are keywords or commands.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are 33 but we will only need some of them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46875"/>
            <a:ext cx="8649022" cy="24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325"/>
            <a:ext cx="9143999" cy="19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important to understand the difference between the string “2018” and the numeric value 2018.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Subtraction is supported on numbers but not on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also worth noting that numbers can be converted to string objects using the str function.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245225"/>
            <a:ext cx="8715375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13" y="3195363"/>
            <a:ext cx="73723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Temperature Conversion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50" y="1279400"/>
            <a:ext cx="9143999" cy="178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built in functions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Using the temperature conversion program, try an input value of 21C.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21.0 degrees C equals 69.80000000000001 degrees F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number of digits displayed after the decimal point is unnecessary in this case.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level of precision displayed can be controlled by the programmer by using the </a:t>
            </a:r>
            <a:r>
              <a:rPr b="1" lang="en-GB">
                <a:solidFill>
                  <a:srgbClr val="FF0000"/>
                </a:solidFill>
              </a:rPr>
              <a:t>round</a:t>
            </a:r>
            <a:r>
              <a:rPr lang="en-GB">
                <a:solidFill>
                  <a:srgbClr val="000000"/>
                </a:solidFill>
              </a:rPr>
              <a:t> function.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346" name="Google Shape;34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75" y="3620463"/>
            <a:ext cx="86582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939"/>
            <a:ext cx="9143999" cy="4219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Language Syntax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</a:t>
            </a:r>
            <a:r>
              <a:rPr lang="en-GB">
                <a:solidFill>
                  <a:srgbClr val="000000"/>
                </a:solidFill>
              </a:rPr>
              <a:t> can add to Python’s vocabulary by defining our own words.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understands white spaces, numbers and strings.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All programs must adhere to the syntax of the programming language.  Otherwise it contains a </a:t>
            </a:r>
            <a:r>
              <a:rPr b="1" i="1" lang="en-GB">
                <a:solidFill>
                  <a:srgbClr val="000000"/>
                </a:solidFill>
              </a:rPr>
              <a:t>syntax error.</a:t>
            </a:r>
            <a:endParaRPr b="1" i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you try to run a program that has a syntax error, Python displays a syntax error message.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Comments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00"/>
                </a:solidFill>
              </a:rPr>
              <a:t>Comments </a:t>
            </a:r>
            <a:r>
              <a:rPr lang="en-GB">
                <a:solidFill>
                  <a:srgbClr val="000000"/>
                </a:solidFill>
              </a:rPr>
              <a:t>are a way to tell Python to ignore syntax.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Comments are very important and improve readability of code.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Python comments start with the hash character, #.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When Python comes across the hash character, it ignore the rest of the line.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Syntax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Try running the following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Print(“Hello World”)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happens?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Try each of the following separately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362950"/>
            <a:ext cx="8241050" cy="9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Syntax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is not fussy about what you type inside quotation marks.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Outside quotation mark, Python is very limited in what it understands.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However it does understand numbers, they do not have to be inside quotations.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Syntax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7" y="1076327"/>
            <a:ext cx="8520600" cy="17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