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1f1c4ff3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1f1c4ff3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f1c4ff3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f1c4ff3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f1c4ff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f1c4ff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1f1c4ff3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1f1c4ff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1f1c4ff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1f1c4ff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1f1c4ff3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1f1c4ff3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f1c4ff3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f1c4ff3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1f1c4ff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1f1c4ff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1f1c4ff3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1f1c4ff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1f1c4ff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1f1c4ff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2e7e11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2e7e1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1f1c4ff3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1f1c4ff3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1f1c4ff3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1f1c4ff3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9778f4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29778f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29778f4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29778f4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29778f43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29778f43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29778f43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29778f43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f1c4ff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f1c4ff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1f1c4ff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1f1c4ff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f1c4ff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1f1c4ff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1f1c4ff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1f1c4ff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f1c4ff3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f1c4ff3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1f1c4ff3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1f1c4ff3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f1c4ff3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f1c4ff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plit.com/@suzannelinnane/StringExample#main.py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python.org/3/library/stdtypes.html#string-method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Indexing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510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Each individual character in a string can be accessed by enclosing the characters index inside square brackets.  The square brackets must appear directly after the string name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350" y="1152463"/>
            <a:ext cx="16383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Indexing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5"/>
            <a:ext cx="7183451" cy="37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Negative Indices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permits the use of negative indices.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As can be seen on the string “Hello”, the last character can be accessed using the index -1.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888" y="1453288"/>
            <a:ext cx="31337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26" y="0"/>
            <a:ext cx="8129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Pitfalls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 is important to note that strings are </a:t>
            </a:r>
            <a:r>
              <a:rPr b="1" lang="en-GB">
                <a:solidFill>
                  <a:srgbClr val="000000"/>
                </a:solidFill>
              </a:rPr>
              <a:t>immutable.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means that once a string is initialised it cannot be changed.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this reason, it is not permitted to use the index operator ([ ]) on the left hand side of an assignment statement (=).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example, Cavan could not be changed to Navan in the following way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188" y="3729900"/>
            <a:ext cx="324802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Pitfalls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a program attempted to access a character in a string using an index that is too big (i.e. beyond the last character) for that string, Python returns a runtime error telling you that the index is </a:t>
            </a:r>
            <a:r>
              <a:rPr i="1" lang="en-GB">
                <a:solidFill>
                  <a:srgbClr val="000000"/>
                </a:solidFill>
              </a:rPr>
              <a:t>out of range </a:t>
            </a:r>
            <a:r>
              <a:rPr lang="en-GB">
                <a:solidFill>
                  <a:srgbClr val="000000"/>
                </a:solidFill>
              </a:rPr>
              <a:t>for that string.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88" y="2878388"/>
            <a:ext cx="24860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Slicing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technique of indexing can also be used to extract a sub string from a string.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is known as </a:t>
            </a:r>
            <a:r>
              <a:rPr b="1" lang="en-GB">
                <a:solidFill>
                  <a:srgbClr val="000000"/>
                </a:solidFill>
              </a:rPr>
              <a:t>slicing </a:t>
            </a:r>
            <a:r>
              <a:rPr lang="en-GB">
                <a:solidFill>
                  <a:srgbClr val="000000"/>
                </a:solidFill>
              </a:rPr>
              <a:t>and the part of the string that is extracted is known as the </a:t>
            </a:r>
            <a:r>
              <a:rPr b="1" lang="en-GB">
                <a:solidFill>
                  <a:srgbClr val="000000"/>
                </a:solidFill>
              </a:rPr>
              <a:t>slice.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Slicing is useful when we want to extract a specific piece of information out of a longer piece of information.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 order to extract we need to know the indices of the slices start and end positions.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79"/>
            <a:ext cx="9143999" cy="4843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Slicing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colon delimits the start and end positions of the slice we want to extract.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resulting slice runs from the starting index </a:t>
            </a:r>
            <a:r>
              <a:rPr b="1" lang="en-GB">
                <a:solidFill>
                  <a:srgbClr val="000000"/>
                </a:solidFill>
              </a:rPr>
              <a:t>up to, but not including</a:t>
            </a:r>
            <a:r>
              <a:rPr lang="en-GB">
                <a:solidFill>
                  <a:srgbClr val="000000"/>
                </a:solidFill>
              </a:rPr>
              <a:t> the end.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the start is missing it is taken to be zero (first character).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the end is missing it is taken as the index of the last character in the string.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Addition and Multiplication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Strings can be added and multiplied.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operation of adding one string to another is referred to as </a:t>
            </a:r>
            <a:r>
              <a:rPr b="1" lang="en-GB">
                <a:solidFill>
                  <a:srgbClr val="000000"/>
                </a:solidFill>
              </a:rPr>
              <a:t>string concatenation.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plus operator is used to concatenate two strings.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88" y="2859325"/>
            <a:ext cx="69056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string is any text enclosed in quotation marks.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following are all examples of strings.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“Please enter your name:”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“John Doe”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“182 D 1358”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“@Adamstown CC LCCS”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Construction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29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String concatenation is useful for building up a string that is made up of strings from different sources.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400" y="596877"/>
            <a:ext cx="5870800" cy="43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Multiplication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When a string is multiplied by some integer, n, then a new string is produced.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new string is the original string printed n times.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900" y="2708877"/>
            <a:ext cx="6727850" cy="21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Built in String Commands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5"/>
            <a:ext cx="8832300" cy="391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Methods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String Methods are special commands that can be used to manipulate and perform useful operations on strings.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There are over 40 built in string commands, all found here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https://docs.python.org/3/library/stdtypes.html#string-methods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are going to look at 5 of them.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Capitalize, upper,  isupper, islower and find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79" y="288250"/>
            <a:ext cx="8681324" cy="377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27" y="0"/>
            <a:ext cx="52467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individual symbols that make up a string are called </a:t>
            </a:r>
            <a:r>
              <a:rPr lang="en-GB">
                <a:solidFill>
                  <a:srgbClr val="FF0000"/>
                </a:solidFill>
              </a:rPr>
              <a:t>Characters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Characters can be letters, numbers, spaces, punctuation marks or any other symbol your keyboard will allow.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25" y="2729425"/>
            <a:ext cx="8365726" cy="13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766850" cy="27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254700"/>
            <a:ext cx="878205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Examples of strings include names, addresses, passwords, email addresses, phone numbers, texts, facebook posts, tweets, product codes.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Note that data that looks numeric is frequently represented in programs by strings.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Apparent numbers can often contain non numeric data such as brackets, dashes or letters.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Common examples include phone ‘numbers’, vehicle registration ’numbers’ and PPS ‘numbers’.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Operations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already know that we can use the </a:t>
            </a:r>
            <a:r>
              <a:rPr b="1" lang="en-GB">
                <a:solidFill>
                  <a:srgbClr val="000000"/>
                </a:solidFill>
              </a:rPr>
              <a:t>print </a:t>
            </a:r>
            <a:r>
              <a:rPr lang="en-GB">
                <a:solidFill>
                  <a:srgbClr val="000000"/>
                </a:solidFill>
              </a:rPr>
              <a:t>command to display strings.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most important string operations are </a:t>
            </a:r>
            <a:r>
              <a:rPr b="1" lang="en-GB">
                <a:solidFill>
                  <a:srgbClr val="000000"/>
                </a:solidFill>
              </a:rPr>
              <a:t>indexing </a:t>
            </a:r>
            <a:r>
              <a:rPr lang="en-GB">
                <a:solidFill>
                  <a:srgbClr val="000000"/>
                </a:solidFill>
              </a:rPr>
              <a:t>and </a:t>
            </a:r>
            <a:r>
              <a:rPr b="1" lang="en-GB">
                <a:solidFill>
                  <a:srgbClr val="000000"/>
                </a:solidFill>
              </a:rPr>
              <a:t>slicing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Indexing</a:t>
            </a:r>
            <a:r>
              <a:rPr lang="en-GB">
                <a:solidFill>
                  <a:srgbClr val="000000"/>
                </a:solidFill>
              </a:rPr>
              <a:t> is a programming technique used to access individual characters of a string.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Slicing</a:t>
            </a:r>
            <a:r>
              <a:rPr lang="en-GB">
                <a:solidFill>
                  <a:srgbClr val="000000"/>
                </a:solidFill>
              </a:rPr>
              <a:t> is a variation on this, used to access multiple continuous characters form a string.  This is known as a </a:t>
            </a:r>
            <a:r>
              <a:rPr b="1" lang="en-GB">
                <a:solidFill>
                  <a:srgbClr val="000000"/>
                </a:solidFill>
              </a:rPr>
              <a:t>sub string</a:t>
            </a:r>
            <a:r>
              <a:rPr lang="en-GB">
                <a:solidFill>
                  <a:srgbClr val="000000"/>
                </a:solidFill>
              </a:rPr>
              <a:t> or a </a:t>
            </a:r>
            <a:r>
              <a:rPr b="1" lang="en-GB">
                <a:solidFill>
                  <a:srgbClr val="000000"/>
                </a:solidFill>
              </a:rPr>
              <a:t>slice.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Indexing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 order to understand string indexing and slicing, we must be able to understand the concept of an index.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Consider the following string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Internally, the computer represents the string s as a sequence of characters.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Each character is stored in its own separate memory location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50" y="2513000"/>
            <a:ext cx="29622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Indexing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individual characters in each Python string have a position.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position is relative to the first character in the string and is known as an </a:t>
            </a:r>
            <a:r>
              <a:rPr b="1" lang="en-GB">
                <a:solidFill>
                  <a:srgbClr val="000000"/>
                </a:solidFill>
              </a:rPr>
              <a:t>index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index of the first character itself, in every Python string, is always zero.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800" y="2812375"/>
            <a:ext cx="7609500" cy="1840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