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1574a91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1574a91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1574a91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1574a91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1574a91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1574a91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574a918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574a918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29778f43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29778f43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9778f4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9778f4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9778f4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9778f4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9778f4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29778f4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b76ada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b76ada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9778f4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9778f4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it.com/@suzannelinnane/ordchr#mai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ASCII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Encryption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Encryption is where information is encoded for security purposes.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Caesar cipher is a way of encoding strings by shifting each letter by a fixed number of positions (called a key) in the alphabet.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Example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the key is 2 then the letter A would be encoded as C.  Each letter is moved by 2.</a:t>
            </a: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Digital Signals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>
                <a:solidFill>
                  <a:schemeClr val="dk1"/>
                </a:solidFill>
              </a:rPr>
              <a:t>omputers work with digital signals which consist of 1’s or 0’s.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Every piece of data and instruction must be converted to a code made up of 1’s and 0’s.  We call this binary code - we will learn much more about this later on in the year.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coding system is one which uses combinations of binary digits to represent data values uniquely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ASCII </a:t>
            </a:r>
            <a:r>
              <a:rPr lang="en-GB">
                <a:solidFill>
                  <a:schemeClr val="dk1"/>
                </a:solidFill>
              </a:rPr>
              <a:t>(American Standard Code for Information Interchange) and </a:t>
            </a:r>
            <a:r>
              <a:rPr b="1" lang="en-GB">
                <a:solidFill>
                  <a:schemeClr val="dk1"/>
                </a:solidFill>
              </a:rPr>
              <a:t>Unicode</a:t>
            </a:r>
            <a:r>
              <a:rPr lang="en-GB">
                <a:solidFill>
                  <a:schemeClr val="dk1"/>
                </a:solidFill>
              </a:rPr>
              <a:t> are the name of two very widely used coding systems.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ASCII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ASCII code includes all the upper and lowercase characters on the keyboard, the numbers and other characters such as !, %, ?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Each character is represented by a decimal number which is then converted to binary code.  A bit (binary digit) is a 0 or 1.  The ASCII code for one character </a:t>
            </a:r>
            <a:r>
              <a:rPr lang="en-GB"/>
              <a:t>usually</a:t>
            </a:r>
            <a:r>
              <a:rPr lang="en-GB"/>
              <a:t> consists of 8 bits which is known as a byte.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ASCII Table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8"/>
            <a:ext cx="4737075" cy="3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277" y="1152477"/>
            <a:ext cx="4571100" cy="30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ASCII in Python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9027701" cy="29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Ord Example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" y="1111687"/>
            <a:ext cx="5715325" cy="29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758375" y="1163450"/>
            <a:ext cx="31791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Line 1 outputs 65.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This is ASCII representation for the character ‘A’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Line 2 outputs 90, the ASCII representation for the character ‘Z’   (25 letters from A)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 Example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500" y="1152482"/>
            <a:ext cx="9525150" cy="251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https://replit.com/@suzannelinnane/ordchr#main.py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these and see if you can understand what’s happening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629878"/>
            <a:ext cx="7113579" cy="29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