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41f3d51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41f3d51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dd01bb65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dd01bb6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dd01bb6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dd01bb6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42c9a2962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42c9a296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dd01bb6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9dd01bb6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c9a296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c9a296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c9a2962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c9a2962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2c9a2962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2c9a2962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2c9a2962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2c9a2962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dd01bb6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dd01bb6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dd01bb65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dd01bb65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join/kfzhdbyr-suzannelinnane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pl.it/join/xiajaynb-suzannelinnane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- while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125" y="252978"/>
            <a:ext cx="5376101" cy="45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/>
              <a:t>Example: Enter numbers that are to be added together.  When the user enters 0, the loop terminates</a:t>
            </a:r>
            <a:endParaRPr sz="1900"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350" y="1224578"/>
            <a:ext cx="5125675" cy="22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50" y="3305163"/>
            <a:ext cx="42100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Iteration - for and while loops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Iteration occurs when we instruct the computer to carry out a task over and over again by repeating a section of code.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piece of code is called a loop.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Python provide built in support for two different kinds of iteration statements/loops.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</a:t>
            </a:r>
            <a:r>
              <a:rPr b="1" lang="en-GB">
                <a:solidFill>
                  <a:srgbClr val="FF0000"/>
                </a:solidFill>
              </a:rPr>
              <a:t>while</a:t>
            </a:r>
            <a:r>
              <a:rPr b="1" lang="en-GB">
                <a:solidFill>
                  <a:srgbClr val="00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loop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The </a:t>
            </a:r>
            <a:r>
              <a:rPr b="1" lang="en-GB">
                <a:solidFill>
                  <a:srgbClr val="FF0000"/>
                </a:solidFill>
              </a:rPr>
              <a:t>for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GB">
                <a:solidFill>
                  <a:srgbClr val="000000"/>
                </a:solidFill>
              </a:rPr>
              <a:t>loop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While Loops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while loop keeps repeating while a certain condition is true.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It stops when the condition is false.  If this doesn’t happen then the loop could go on forever.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https://repl.it/join/kfzhdbyr-suzannelinnane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875" y="2430824"/>
            <a:ext cx="6294900" cy="18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while loop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while loop begins with the keyword while, followed by a condition (made up by the programmer!)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the result of the statement is True, then the code in the loop body is executed.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When Python reaches the last line of the loop body, it loops back to the condition which is evaluated again.  This continues until the result of the condition is False.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5" y="1152480"/>
            <a:ext cx="8711751" cy="208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1350" y="452451"/>
            <a:ext cx="3078172" cy="46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</a:rPr>
              <a:t>The while loop</a:t>
            </a:r>
            <a:endParaRPr sz="24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the programmer’s responsibility to ensure that the loop body contains a line of code that will cause the loop condition to eventually become False.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Otherwise the loop will never terminate.  Such loops are called infinite loops.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also possible for the loop body never to be executed.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happens when the condition evaluates to False before the first iteration.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00" y="373631"/>
            <a:ext cx="8759701" cy="4352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Uses of while loops</a:t>
            </a:r>
            <a:endParaRPr b="1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Sometimes repetition is required that is not for a fixed number of iterations.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example checking a user password until it is correct.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is often referred to as a sentinel controlled loop and is frequently used for validation (ways to check something is correct).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Enter an exam mark which must be between 0 to 100.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the user enters a mark that falls outside this range, then they are asked to re-enter it until it is inside the range.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https://repl.it/join/xiajaynb-suzannelinnane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125" y="2362150"/>
            <a:ext cx="6531906" cy="2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