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9" r:id="rId41"/>
    <p:sldId id="295" r:id="rId42"/>
    <p:sldId id="296" r:id="rId43"/>
    <p:sldId id="297" r:id="rId44"/>
    <p:sldId id="298" r:id="rId45"/>
  </p:sldIdLst>
  <p:sldSz cx="9144000" cy="5143500" type="screen16x9"/>
  <p:notesSz cx="6858000" cy="9144000"/>
  <p:embeddedFontLst>
    <p:embeddedFont>
      <p:font typeface="Franklin Gothic Book" panose="020B0503020102020204" pitchFamily="34" charset="0"/>
      <p:regular r:id="rId47"/>
      <p:italic r:id="rId48"/>
    </p:embeddedFont>
    <p:embeddedFont>
      <p:font typeface="Franklin Gothic Medium" panose="020B0603020102020204" pitchFamily="34" charset="0"/>
      <p:regular r:id="rId49"/>
      <p:italic r:id="rId50"/>
    </p:embeddedFont>
    <p:embeddedFont>
      <p:font typeface="Roboto" panose="02000000000000000000" pitchFamily="2" charset="0"/>
      <p:regular r:id="rId51"/>
      <p:bold r:id="rId52"/>
      <p:italic r:id="rId53"/>
      <p:boldItalic r:id="rId5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49FF7C-6DAE-4C1B-B5B7-17004F33EE1B}" v="1" dt="2025-04-29T06:20:29.0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1186" y="29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Finn" userId="fcf7da85b79b963a" providerId="LiveId" clId="{1B49FF7C-6DAE-4C1B-B5B7-17004F33EE1B}"/>
    <pc:docChg chg="undo redo custSel addSld modSld modMainMaster">
      <pc:chgData name="Jim Finn" userId="fcf7da85b79b963a" providerId="LiveId" clId="{1B49FF7C-6DAE-4C1B-B5B7-17004F33EE1B}" dt="2025-04-29T06:30:37.937" v="127" actId="1076"/>
      <pc:docMkLst>
        <pc:docMk/>
      </pc:docMkLst>
      <pc:sldChg chg="modSp modNotes">
        <pc:chgData name="Jim Finn" userId="fcf7da85b79b963a" providerId="LiveId" clId="{1B49FF7C-6DAE-4C1B-B5B7-17004F33EE1B}" dt="2025-04-29T06:20:29.025" v="0"/>
        <pc:sldMkLst>
          <pc:docMk/>
          <pc:sldMk cId="0" sldId="256"/>
        </pc:sldMkLst>
        <pc:spChg chg="mod">
          <ac:chgData name="Jim Finn" userId="fcf7da85b79b963a" providerId="LiveId" clId="{1B49FF7C-6DAE-4C1B-B5B7-17004F33EE1B}" dt="2025-04-29T06:20:29.025" v="0"/>
          <ac:spMkLst>
            <pc:docMk/>
            <pc:sldMk cId="0" sldId="256"/>
            <ac:spMk id="67" creationId="{00000000-0000-0000-0000-000000000000}"/>
          </ac:spMkLst>
        </pc:spChg>
        <pc:spChg chg="mod">
          <ac:chgData name="Jim Finn" userId="fcf7da85b79b963a" providerId="LiveId" clId="{1B49FF7C-6DAE-4C1B-B5B7-17004F33EE1B}" dt="2025-04-29T06:20:29.025" v="0"/>
          <ac:spMkLst>
            <pc:docMk/>
            <pc:sldMk cId="0" sldId="256"/>
            <ac:spMk id="68" creationId="{00000000-0000-0000-0000-000000000000}"/>
          </ac:spMkLst>
        </pc:spChg>
      </pc:sldChg>
      <pc:sldChg chg="modSp modNotes">
        <pc:chgData name="Jim Finn" userId="fcf7da85b79b963a" providerId="LiveId" clId="{1B49FF7C-6DAE-4C1B-B5B7-17004F33EE1B}" dt="2025-04-29T06:20:29.025" v="0"/>
        <pc:sldMkLst>
          <pc:docMk/>
          <pc:sldMk cId="0" sldId="257"/>
        </pc:sldMkLst>
        <pc:spChg chg="mod">
          <ac:chgData name="Jim Finn" userId="fcf7da85b79b963a" providerId="LiveId" clId="{1B49FF7C-6DAE-4C1B-B5B7-17004F33EE1B}" dt="2025-04-29T06:20:29.025" v="0"/>
          <ac:spMkLst>
            <pc:docMk/>
            <pc:sldMk cId="0" sldId="257"/>
            <ac:spMk id="73" creationId="{00000000-0000-0000-0000-000000000000}"/>
          </ac:spMkLst>
        </pc:spChg>
        <pc:spChg chg="mod">
          <ac:chgData name="Jim Finn" userId="fcf7da85b79b963a" providerId="LiveId" clId="{1B49FF7C-6DAE-4C1B-B5B7-17004F33EE1B}" dt="2025-04-29T06:20:29.025" v="0"/>
          <ac:spMkLst>
            <pc:docMk/>
            <pc:sldMk cId="0" sldId="257"/>
            <ac:spMk id="74" creationId="{00000000-0000-0000-0000-000000000000}"/>
          </ac:spMkLst>
        </pc:spChg>
      </pc:sldChg>
      <pc:sldChg chg="modSp mod modNotes">
        <pc:chgData name="Jim Finn" userId="fcf7da85b79b963a" providerId="LiveId" clId="{1B49FF7C-6DAE-4C1B-B5B7-17004F33EE1B}" dt="2025-04-29T06:20:49.283" v="1" actId="1076"/>
        <pc:sldMkLst>
          <pc:docMk/>
          <pc:sldMk cId="0" sldId="258"/>
        </pc:sldMkLst>
        <pc:spChg chg="mod">
          <ac:chgData name="Jim Finn" userId="fcf7da85b79b963a" providerId="LiveId" clId="{1B49FF7C-6DAE-4C1B-B5B7-17004F33EE1B}" dt="2025-04-29T06:20:29.025" v="0"/>
          <ac:spMkLst>
            <pc:docMk/>
            <pc:sldMk cId="0" sldId="258"/>
            <ac:spMk id="80" creationId="{00000000-0000-0000-0000-000000000000}"/>
          </ac:spMkLst>
        </pc:spChg>
        <pc:spChg chg="mod">
          <ac:chgData name="Jim Finn" userId="fcf7da85b79b963a" providerId="LiveId" clId="{1B49FF7C-6DAE-4C1B-B5B7-17004F33EE1B}" dt="2025-04-29T06:20:49.283" v="1" actId="1076"/>
          <ac:spMkLst>
            <pc:docMk/>
            <pc:sldMk cId="0" sldId="258"/>
            <ac:spMk id="81" creationId="{00000000-0000-0000-0000-000000000000}"/>
          </ac:spMkLst>
        </pc:spChg>
      </pc:sldChg>
      <pc:sldChg chg="modSp modNotes">
        <pc:chgData name="Jim Finn" userId="fcf7da85b79b963a" providerId="LiveId" clId="{1B49FF7C-6DAE-4C1B-B5B7-17004F33EE1B}" dt="2025-04-29T06:20:29.025" v="0"/>
        <pc:sldMkLst>
          <pc:docMk/>
          <pc:sldMk cId="0" sldId="259"/>
        </pc:sldMkLst>
        <pc:spChg chg="mod">
          <ac:chgData name="Jim Finn" userId="fcf7da85b79b963a" providerId="LiveId" clId="{1B49FF7C-6DAE-4C1B-B5B7-17004F33EE1B}" dt="2025-04-29T06:20:29.025" v="0"/>
          <ac:spMkLst>
            <pc:docMk/>
            <pc:sldMk cId="0" sldId="259"/>
            <ac:spMk id="86" creationId="{00000000-0000-0000-0000-000000000000}"/>
          </ac:spMkLst>
        </pc:spChg>
      </pc:sldChg>
      <pc:sldChg chg="modSp modNotes">
        <pc:chgData name="Jim Finn" userId="fcf7da85b79b963a" providerId="LiveId" clId="{1B49FF7C-6DAE-4C1B-B5B7-17004F33EE1B}" dt="2025-04-29T06:20:29.025" v="0"/>
        <pc:sldMkLst>
          <pc:docMk/>
          <pc:sldMk cId="0" sldId="260"/>
        </pc:sldMkLst>
        <pc:spChg chg="mod">
          <ac:chgData name="Jim Finn" userId="fcf7da85b79b963a" providerId="LiveId" clId="{1B49FF7C-6DAE-4C1B-B5B7-17004F33EE1B}" dt="2025-04-29T06:20:29.025" v="0"/>
          <ac:spMkLst>
            <pc:docMk/>
            <pc:sldMk cId="0" sldId="260"/>
            <ac:spMk id="93" creationId="{00000000-0000-0000-0000-000000000000}"/>
          </ac:spMkLst>
        </pc:spChg>
      </pc:sldChg>
      <pc:sldChg chg="modSp mod modNotes">
        <pc:chgData name="Jim Finn" userId="fcf7da85b79b963a" providerId="LiveId" clId="{1B49FF7C-6DAE-4C1B-B5B7-17004F33EE1B}" dt="2025-04-29T06:21:04.719" v="2" actId="14100"/>
        <pc:sldMkLst>
          <pc:docMk/>
          <pc:sldMk cId="0" sldId="261"/>
        </pc:sldMkLst>
        <pc:spChg chg="mod">
          <ac:chgData name="Jim Finn" userId="fcf7da85b79b963a" providerId="LiveId" clId="{1B49FF7C-6DAE-4C1B-B5B7-17004F33EE1B}" dt="2025-04-29T06:20:29.025" v="0"/>
          <ac:spMkLst>
            <pc:docMk/>
            <pc:sldMk cId="0" sldId="261"/>
            <ac:spMk id="101" creationId="{00000000-0000-0000-0000-000000000000}"/>
          </ac:spMkLst>
        </pc:spChg>
        <pc:spChg chg="mod">
          <ac:chgData name="Jim Finn" userId="fcf7da85b79b963a" providerId="LiveId" clId="{1B49FF7C-6DAE-4C1B-B5B7-17004F33EE1B}" dt="2025-04-29T06:21:04.719" v="2" actId="14100"/>
          <ac:spMkLst>
            <pc:docMk/>
            <pc:sldMk cId="0" sldId="261"/>
            <ac:spMk id="103" creationId="{00000000-0000-0000-0000-000000000000}"/>
          </ac:spMkLst>
        </pc:spChg>
      </pc:sldChg>
      <pc:sldChg chg="modSp mod modNotes">
        <pc:chgData name="Jim Finn" userId="fcf7da85b79b963a" providerId="LiveId" clId="{1B49FF7C-6DAE-4C1B-B5B7-17004F33EE1B}" dt="2025-04-29T06:21:11.200" v="3" actId="14100"/>
        <pc:sldMkLst>
          <pc:docMk/>
          <pc:sldMk cId="0" sldId="262"/>
        </pc:sldMkLst>
        <pc:spChg chg="mod">
          <ac:chgData name="Jim Finn" userId="fcf7da85b79b963a" providerId="LiveId" clId="{1B49FF7C-6DAE-4C1B-B5B7-17004F33EE1B}" dt="2025-04-29T06:20:29.025" v="0"/>
          <ac:spMkLst>
            <pc:docMk/>
            <pc:sldMk cId="0" sldId="262"/>
            <ac:spMk id="108" creationId="{00000000-0000-0000-0000-000000000000}"/>
          </ac:spMkLst>
        </pc:spChg>
        <pc:spChg chg="mod">
          <ac:chgData name="Jim Finn" userId="fcf7da85b79b963a" providerId="LiveId" clId="{1B49FF7C-6DAE-4C1B-B5B7-17004F33EE1B}" dt="2025-04-29T06:21:11.200" v="3" actId="14100"/>
          <ac:spMkLst>
            <pc:docMk/>
            <pc:sldMk cId="0" sldId="262"/>
            <ac:spMk id="109" creationId="{00000000-0000-0000-0000-000000000000}"/>
          </ac:spMkLst>
        </pc:spChg>
      </pc:sldChg>
      <pc:sldChg chg="modNotes">
        <pc:chgData name="Jim Finn" userId="fcf7da85b79b963a" providerId="LiveId" clId="{1B49FF7C-6DAE-4C1B-B5B7-17004F33EE1B}" dt="2025-04-29T06:20:29.025" v="0"/>
        <pc:sldMkLst>
          <pc:docMk/>
          <pc:sldMk cId="0" sldId="263"/>
        </pc:sldMkLst>
      </pc:sldChg>
      <pc:sldChg chg="modSp mod modNotes">
        <pc:chgData name="Jim Finn" userId="fcf7da85b79b963a" providerId="LiveId" clId="{1B49FF7C-6DAE-4C1B-B5B7-17004F33EE1B}" dt="2025-04-29T06:21:37.052" v="8" actId="14100"/>
        <pc:sldMkLst>
          <pc:docMk/>
          <pc:sldMk cId="0" sldId="264"/>
        </pc:sldMkLst>
        <pc:spChg chg="mod">
          <ac:chgData name="Jim Finn" userId="fcf7da85b79b963a" providerId="LiveId" clId="{1B49FF7C-6DAE-4C1B-B5B7-17004F33EE1B}" dt="2025-04-29T06:20:29.025" v="0"/>
          <ac:spMkLst>
            <pc:docMk/>
            <pc:sldMk cId="0" sldId="264"/>
            <ac:spMk id="121" creationId="{00000000-0000-0000-0000-000000000000}"/>
          </ac:spMkLst>
        </pc:spChg>
        <pc:spChg chg="mod">
          <ac:chgData name="Jim Finn" userId="fcf7da85b79b963a" providerId="LiveId" clId="{1B49FF7C-6DAE-4C1B-B5B7-17004F33EE1B}" dt="2025-04-29T06:21:37.052" v="8" actId="14100"/>
          <ac:spMkLst>
            <pc:docMk/>
            <pc:sldMk cId="0" sldId="264"/>
            <ac:spMk id="123" creationId="{00000000-0000-0000-0000-000000000000}"/>
          </ac:spMkLst>
        </pc:spChg>
        <pc:picChg chg="mod">
          <ac:chgData name="Jim Finn" userId="fcf7da85b79b963a" providerId="LiveId" clId="{1B49FF7C-6DAE-4C1B-B5B7-17004F33EE1B}" dt="2025-04-29T06:21:33.776" v="7" actId="14100"/>
          <ac:picMkLst>
            <pc:docMk/>
            <pc:sldMk cId="0" sldId="264"/>
            <ac:picMk id="122" creationId="{00000000-0000-0000-0000-000000000000}"/>
          </ac:picMkLst>
        </pc:picChg>
      </pc:sldChg>
      <pc:sldChg chg="modSp mod modNotes">
        <pc:chgData name="Jim Finn" userId="fcf7da85b79b963a" providerId="LiveId" clId="{1B49FF7C-6DAE-4C1B-B5B7-17004F33EE1B}" dt="2025-04-29T06:21:51.836" v="11" actId="14100"/>
        <pc:sldMkLst>
          <pc:docMk/>
          <pc:sldMk cId="0" sldId="265"/>
        </pc:sldMkLst>
        <pc:spChg chg="mod">
          <ac:chgData name="Jim Finn" userId="fcf7da85b79b963a" providerId="LiveId" clId="{1B49FF7C-6DAE-4C1B-B5B7-17004F33EE1B}" dt="2025-04-29T06:20:29.025" v="0"/>
          <ac:spMkLst>
            <pc:docMk/>
            <pc:sldMk cId="0" sldId="265"/>
            <ac:spMk id="128" creationId="{00000000-0000-0000-0000-000000000000}"/>
          </ac:spMkLst>
        </pc:spChg>
        <pc:spChg chg="mod">
          <ac:chgData name="Jim Finn" userId="fcf7da85b79b963a" providerId="LiveId" clId="{1B49FF7C-6DAE-4C1B-B5B7-17004F33EE1B}" dt="2025-04-29T06:21:51.836" v="11" actId="14100"/>
          <ac:spMkLst>
            <pc:docMk/>
            <pc:sldMk cId="0" sldId="265"/>
            <ac:spMk id="129" creationId="{00000000-0000-0000-0000-000000000000}"/>
          </ac:spMkLst>
        </pc:spChg>
      </pc:sldChg>
      <pc:sldChg chg="modSp mod modNotes">
        <pc:chgData name="Jim Finn" userId="fcf7da85b79b963a" providerId="LiveId" clId="{1B49FF7C-6DAE-4C1B-B5B7-17004F33EE1B}" dt="2025-04-29T06:21:58.153" v="12" actId="1076"/>
        <pc:sldMkLst>
          <pc:docMk/>
          <pc:sldMk cId="0" sldId="266"/>
        </pc:sldMkLst>
        <pc:spChg chg="mod">
          <ac:chgData name="Jim Finn" userId="fcf7da85b79b963a" providerId="LiveId" clId="{1B49FF7C-6DAE-4C1B-B5B7-17004F33EE1B}" dt="2025-04-29T06:20:29.025" v="0"/>
          <ac:spMkLst>
            <pc:docMk/>
            <pc:sldMk cId="0" sldId="266"/>
            <ac:spMk id="134" creationId="{00000000-0000-0000-0000-000000000000}"/>
          </ac:spMkLst>
        </pc:spChg>
        <pc:spChg chg="mod">
          <ac:chgData name="Jim Finn" userId="fcf7da85b79b963a" providerId="LiveId" clId="{1B49FF7C-6DAE-4C1B-B5B7-17004F33EE1B}" dt="2025-04-29T06:21:58.153" v="12" actId="1076"/>
          <ac:spMkLst>
            <pc:docMk/>
            <pc:sldMk cId="0" sldId="266"/>
            <ac:spMk id="135" creationId="{00000000-0000-0000-0000-000000000000}"/>
          </ac:spMkLst>
        </pc:spChg>
      </pc:sldChg>
      <pc:sldChg chg="modSp mod modNotes">
        <pc:chgData name="Jim Finn" userId="fcf7da85b79b963a" providerId="LiveId" clId="{1B49FF7C-6DAE-4C1B-B5B7-17004F33EE1B}" dt="2025-04-29T06:22:03.722" v="13" actId="14100"/>
        <pc:sldMkLst>
          <pc:docMk/>
          <pc:sldMk cId="0" sldId="267"/>
        </pc:sldMkLst>
        <pc:spChg chg="mod">
          <ac:chgData name="Jim Finn" userId="fcf7da85b79b963a" providerId="LiveId" clId="{1B49FF7C-6DAE-4C1B-B5B7-17004F33EE1B}" dt="2025-04-29T06:20:29.025" v="0"/>
          <ac:spMkLst>
            <pc:docMk/>
            <pc:sldMk cId="0" sldId="267"/>
            <ac:spMk id="140" creationId="{00000000-0000-0000-0000-000000000000}"/>
          </ac:spMkLst>
        </pc:spChg>
        <pc:spChg chg="mod">
          <ac:chgData name="Jim Finn" userId="fcf7da85b79b963a" providerId="LiveId" clId="{1B49FF7C-6DAE-4C1B-B5B7-17004F33EE1B}" dt="2025-04-29T06:22:03.722" v="13" actId="14100"/>
          <ac:spMkLst>
            <pc:docMk/>
            <pc:sldMk cId="0" sldId="267"/>
            <ac:spMk id="141" creationId="{00000000-0000-0000-0000-000000000000}"/>
          </ac:spMkLst>
        </pc:spChg>
      </pc:sldChg>
      <pc:sldChg chg="modSp mod modNotes">
        <pc:chgData name="Jim Finn" userId="fcf7da85b79b963a" providerId="LiveId" clId="{1B49FF7C-6DAE-4C1B-B5B7-17004F33EE1B}" dt="2025-04-29T06:22:12.296" v="14" actId="1076"/>
        <pc:sldMkLst>
          <pc:docMk/>
          <pc:sldMk cId="0" sldId="268"/>
        </pc:sldMkLst>
        <pc:spChg chg="mod">
          <ac:chgData name="Jim Finn" userId="fcf7da85b79b963a" providerId="LiveId" clId="{1B49FF7C-6DAE-4C1B-B5B7-17004F33EE1B}" dt="2025-04-29T06:20:29.025" v="0"/>
          <ac:spMkLst>
            <pc:docMk/>
            <pc:sldMk cId="0" sldId="268"/>
            <ac:spMk id="147" creationId="{00000000-0000-0000-0000-000000000000}"/>
          </ac:spMkLst>
        </pc:spChg>
        <pc:picChg chg="mod">
          <ac:chgData name="Jim Finn" userId="fcf7da85b79b963a" providerId="LiveId" clId="{1B49FF7C-6DAE-4C1B-B5B7-17004F33EE1B}" dt="2025-04-29T06:22:12.296" v="14" actId="1076"/>
          <ac:picMkLst>
            <pc:docMk/>
            <pc:sldMk cId="0" sldId="268"/>
            <ac:picMk id="148" creationId="{00000000-0000-0000-0000-000000000000}"/>
          </ac:picMkLst>
        </pc:picChg>
      </pc:sldChg>
      <pc:sldChg chg="modSp mod modNotes">
        <pc:chgData name="Jim Finn" userId="fcf7da85b79b963a" providerId="LiveId" clId="{1B49FF7C-6DAE-4C1B-B5B7-17004F33EE1B}" dt="2025-04-29T06:22:24.374" v="17" actId="14100"/>
        <pc:sldMkLst>
          <pc:docMk/>
          <pc:sldMk cId="0" sldId="269"/>
        </pc:sldMkLst>
        <pc:spChg chg="mod">
          <ac:chgData name="Jim Finn" userId="fcf7da85b79b963a" providerId="LiveId" clId="{1B49FF7C-6DAE-4C1B-B5B7-17004F33EE1B}" dt="2025-04-29T06:20:29.025" v="0"/>
          <ac:spMkLst>
            <pc:docMk/>
            <pc:sldMk cId="0" sldId="269"/>
            <ac:spMk id="153" creationId="{00000000-0000-0000-0000-000000000000}"/>
          </ac:spMkLst>
        </pc:spChg>
        <pc:spChg chg="mod">
          <ac:chgData name="Jim Finn" userId="fcf7da85b79b963a" providerId="LiveId" clId="{1B49FF7C-6DAE-4C1B-B5B7-17004F33EE1B}" dt="2025-04-29T06:22:24.374" v="17" actId="14100"/>
          <ac:spMkLst>
            <pc:docMk/>
            <pc:sldMk cId="0" sldId="269"/>
            <ac:spMk id="154" creationId="{00000000-0000-0000-0000-000000000000}"/>
          </ac:spMkLst>
        </pc:spChg>
        <pc:picChg chg="mod">
          <ac:chgData name="Jim Finn" userId="fcf7da85b79b963a" providerId="LiveId" clId="{1B49FF7C-6DAE-4C1B-B5B7-17004F33EE1B}" dt="2025-04-29T06:22:17.429" v="15" actId="1076"/>
          <ac:picMkLst>
            <pc:docMk/>
            <pc:sldMk cId="0" sldId="269"/>
            <ac:picMk id="155" creationId="{00000000-0000-0000-0000-000000000000}"/>
          </ac:picMkLst>
        </pc:picChg>
      </pc:sldChg>
      <pc:sldChg chg="modSp mod modNotes">
        <pc:chgData name="Jim Finn" userId="fcf7da85b79b963a" providerId="LiveId" clId="{1B49FF7C-6DAE-4C1B-B5B7-17004F33EE1B}" dt="2025-04-29T06:22:32.709" v="18" actId="1076"/>
        <pc:sldMkLst>
          <pc:docMk/>
          <pc:sldMk cId="0" sldId="270"/>
        </pc:sldMkLst>
        <pc:spChg chg="mod">
          <ac:chgData name="Jim Finn" userId="fcf7da85b79b963a" providerId="LiveId" clId="{1B49FF7C-6DAE-4C1B-B5B7-17004F33EE1B}" dt="2025-04-29T06:20:29.025" v="0"/>
          <ac:spMkLst>
            <pc:docMk/>
            <pc:sldMk cId="0" sldId="270"/>
            <ac:spMk id="160" creationId="{00000000-0000-0000-0000-000000000000}"/>
          </ac:spMkLst>
        </pc:spChg>
        <pc:picChg chg="mod">
          <ac:chgData name="Jim Finn" userId="fcf7da85b79b963a" providerId="LiveId" clId="{1B49FF7C-6DAE-4C1B-B5B7-17004F33EE1B}" dt="2025-04-29T06:22:32.709" v="18" actId="1076"/>
          <ac:picMkLst>
            <pc:docMk/>
            <pc:sldMk cId="0" sldId="270"/>
            <ac:picMk id="161" creationId="{00000000-0000-0000-0000-000000000000}"/>
          </ac:picMkLst>
        </pc:picChg>
      </pc:sldChg>
      <pc:sldChg chg="modSp modNotes">
        <pc:chgData name="Jim Finn" userId="fcf7da85b79b963a" providerId="LiveId" clId="{1B49FF7C-6DAE-4C1B-B5B7-17004F33EE1B}" dt="2025-04-29T06:20:29.025" v="0"/>
        <pc:sldMkLst>
          <pc:docMk/>
          <pc:sldMk cId="0" sldId="271"/>
        </pc:sldMkLst>
        <pc:spChg chg="mod">
          <ac:chgData name="Jim Finn" userId="fcf7da85b79b963a" providerId="LiveId" clId="{1B49FF7C-6DAE-4C1B-B5B7-17004F33EE1B}" dt="2025-04-29T06:20:29.025" v="0"/>
          <ac:spMkLst>
            <pc:docMk/>
            <pc:sldMk cId="0" sldId="271"/>
            <ac:spMk id="166" creationId="{00000000-0000-0000-0000-000000000000}"/>
          </ac:spMkLst>
        </pc:spChg>
        <pc:spChg chg="mod">
          <ac:chgData name="Jim Finn" userId="fcf7da85b79b963a" providerId="LiveId" clId="{1B49FF7C-6DAE-4C1B-B5B7-17004F33EE1B}" dt="2025-04-29T06:20:29.025" v="0"/>
          <ac:spMkLst>
            <pc:docMk/>
            <pc:sldMk cId="0" sldId="271"/>
            <ac:spMk id="167" creationId="{00000000-0000-0000-0000-000000000000}"/>
          </ac:spMkLst>
        </pc:spChg>
      </pc:sldChg>
      <pc:sldChg chg="modSp mod modNotes">
        <pc:chgData name="Jim Finn" userId="fcf7da85b79b963a" providerId="LiveId" clId="{1B49FF7C-6DAE-4C1B-B5B7-17004F33EE1B}" dt="2025-04-29T06:22:38.524" v="19" actId="1076"/>
        <pc:sldMkLst>
          <pc:docMk/>
          <pc:sldMk cId="0" sldId="272"/>
        </pc:sldMkLst>
        <pc:spChg chg="mod">
          <ac:chgData name="Jim Finn" userId="fcf7da85b79b963a" providerId="LiveId" clId="{1B49FF7C-6DAE-4C1B-B5B7-17004F33EE1B}" dt="2025-04-29T06:20:29.025" v="0"/>
          <ac:spMkLst>
            <pc:docMk/>
            <pc:sldMk cId="0" sldId="272"/>
            <ac:spMk id="172" creationId="{00000000-0000-0000-0000-000000000000}"/>
          </ac:spMkLst>
        </pc:spChg>
        <pc:spChg chg="mod">
          <ac:chgData name="Jim Finn" userId="fcf7da85b79b963a" providerId="LiveId" clId="{1B49FF7C-6DAE-4C1B-B5B7-17004F33EE1B}" dt="2025-04-29T06:22:38.524" v="19" actId="1076"/>
          <ac:spMkLst>
            <pc:docMk/>
            <pc:sldMk cId="0" sldId="272"/>
            <ac:spMk id="173" creationId="{00000000-0000-0000-0000-000000000000}"/>
          </ac:spMkLst>
        </pc:spChg>
      </pc:sldChg>
      <pc:sldChg chg="modSp mod modNotes">
        <pc:chgData name="Jim Finn" userId="fcf7da85b79b963a" providerId="LiveId" clId="{1B49FF7C-6DAE-4C1B-B5B7-17004F33EE1B}" dt="2025-04-29T06:22:57.602" v="25" actId="12"/>
        <pc:sldMkLst>
          <pc:docMk/>
          <pc:sldMk cId="0" sldId="273"/>
        </pc:sldMkLst>
        <pc:spChg chg="mod">
          <ac:chgData name="Jim Finn" userId="fcf7da85b79b963a" providerId="LiveId" clId="{1B49FF7C-6DAE-4C1B-B5B7-17004F33EE1B}" dt="2025-04-29T06:20:29.025" v="0"/>
          <ac:spMkLst>
            <pc:docMk/>
            <pc:sldMk cId="0" sldId="273"/>
            <ac:spMk id="178" creationId="{00000000-0000-0000-0000-000000000000}"/>
          </ac:spMkLst>
        </pc:spChg>
        <pc:spChg chg="mod">
          <ac:chgData name="Jim Finn" userId="fcf7da85b79b963a" providerId="LiveId" clId="{1B49FF7C-6DAE-4C1B-B5B7-17004F33EE1B}" dt="2025-04-29T06:22:57.602" v="25" actId="12"/>
          <ac:spMkLst>
            <pc:docMk/>
            <pc:sldMk cId="0" sldId="273"/>
            <ac:spMk id="179" creationId="{00000000-0000-0000-0000-000000000000}"/>
          </ac:spMkLst>
        </pc:spChg>
      </pc:sldChg>
      <pc:sldChg chg="modSp mod modNotes">
        <pc:chgData name="Jim Finn" userId="fcf7da85b79b963a" providerId="LiveId" clId="{1B49FF7C-6DAE-4C1B-B5B7-17004F33EE1B}" dt="2025-04-29T06:23:08.048" v="26" actId="1076"/>
        <pc:sldMkLst>
          <pc:docMk/>
          <pc:sldMk cId="0" sldId="274"/>
        </pc:sldMkLst>
        <pc:spChg chg="mod">
          <ac:chgData name="Jim Finn" userId="fcf7da85b79b963a" providerId="LiveId" clId="{1B49FF7C-6DAE-4C1B-B5B7-17004F33EE1B}" dt="2025-04-29T06:20:29.025" v="0"/>
          <ac:spMkLst>
            <pc:docMk/>
            <pc:sldMk cId="0" sldId="274"/>
            <ac:spMk id="184" creationId="{00000000-0000-0000-0000-000000000000}"/>
          </ac:spMkLst>
        </pc:spChg>
        <pc:spChg chg="mod">
          <ac:chgData name="Jim Finn" userId="fcf7da85b79b963a" providerId="LiveId" clId="{1B49FF7C-6DAE-4C1B-B5B7-17004F33EE1B}" dt="2025-04-29T06:23:08.048" v="26" actId="1076"/>
          <ac:spMkLst>
            <pc:docMk/>
            <pc:sldMk cId="0" sldId="274"/>
            <ac:spMk id="185" creationId="{00000000-0000-0000-0000-000000000000}"/>
          </ac:spMkLst>
        </pc:spChg>
      </pc:sldChg>
      <pc:sldChg chg="modSp mod modNotes">
        <pc:chgData name="Jim Finn" userId="fcf7da85b79b963a" providerId="LiveId" clId="{1B49FF7C-6DAE-4C1B-B5B7-17004F33EE1B}" dt="2025-04-29T06:23:13.600" v="27" actId="1076"/>
        <pc:sldMkLst>
          <pc:docMk/>
          <pc:sldMk cId="0" sldId="275"/>
        </pc:sldMkLst>
        <pc:spChg chg="mod">
          <ac:chgData name="Jim Finn" userId="fcf7da85b79b963a" providerId="LiveId" clId="{1B49FF7C-6DAE-4C1B-B5B7-17004F33EE1B}" dt="2025-04-29T06:20:29.025" v="0"/>
          <ac:spMkLst>
            <pc:docMk/>
            <pc:sldMk cId="0" sldId="275"/>
            <ac:spMk id="190" creationId="{00000000-0000-0000-0000-000000000000}"/>
          </ac:spMkLst>
        </pc:spChg>
        <pc:spChg chg="mod">
          <ac:chgData name="Jim Finn" userId="fcf7da85b79b963a" providerId="LiveId" clId="{1B49FF7C-6DAE-4C1B-B5B7-17004F33EE1B}" dt="2025-04-29T06:23:13.600" v="27" actId="1076"/>
          <ac:spMkLst>
            <pc:docMk/>
            <pc:sldMk cId="0" sldId="275"/>
            <ac:spMk id="191" creationId="{00000000-0000-0000-0000-000000000000}"/>
          </ac:spMkLst>
        </pc:spChg>
      </pc:sldChg>
      <pc:sldChg chg="modSp mod modNotes">
        <pc:chgData name="Jim Finn" userId="fcf7da85b79b963a" providerId="LiveId" clId="{1B49FF7C-6DAE-4C1B-B5B7-17004F33EE1B}" dt="2025-04-29T06:23:18.513" v="28" actId="1076"/>
        <pc:sldMkLst>
          <pc:docMk/>
          <pc:sldMk cId="0" sldId="276"/>
        </pc:sldMkLst>
        <pc:spChg chg="mod">
          <ac:chgData name="Jim Finn" userId="fcf7da85b79b963a" providerId="LiveId" clId="{1B49FF7C-6DAE-4C1B-B5B7-17004F33EE1B}" dt="2025-04-29T06:20:29.025" v="0"/>
          <ac:spMkLst>
            <pc:docMk/>
            <pc:sldMk cId="0" sldId="276"/>
            <ac:spMk id="196" creationId="{00000000-0000-0000-0000-000000000000}"/>
          </ac:spMkLst>
        </pc:spChg>
        <pc:spChg chg="mod">
          <ac:chgData name="Jim Finn" userId="fcf7da85b79b963a" providerId="LiveId" clId="{1B49FF7C-6DAE-4C1B-B5B7-17004F33EE1B}" dt="2025-04-29T06:23:18.513" v="28" actId="1076"/>
          <ac:spMkLst>
            <pc:docMk/>
            <pc:sldMk cId="0" sldId="276"/>
            <ac:spMk id="197" creationId="{00000000-0000-0000-0000-000000000000}"/>
          </ac:spMkLst>
        </pc:spChg>
      </pc:sldChg>
      <pc:sldChg chg="modSp modNotes">
        <pc:chgData name="Jim Finn" userId="fcf7da85b79b963a" providerId="LiveId" clId="{1B49FF7C-6DAE-4C1B-B5B7-17004F33EE1B}" dt="2025-04-29T06:20:29.025" v="0"/>
        <pc:sldMkLst>
          <pc:docMk/>
          <pc:sldMk cId="0" sldId="277"/>
        </pc:sldMkLst>
        <pc:spChg chg="mod">
          <ac:chgData name="Jim Finn" userId="fcf7da85b79b963a" providerId="LiveId" clId="{1B49FF7C-6DAE-4C1B-B5B7-17004F33EE1B}" dt="2025-04-29T06:20:29.025" v="0"/>
          <ac:spMkLst>
            <pc:docMk/>
            <pc:sldMk cId="0" sldId="277"/>
            <ac:spMk id="202" creationId="{00000000-0000-0000-0000-000000000000}"/>
          </ac:spMkLst>
        </pc:spChg>
        <pc:spChg chg="mod">
          <ac:chgData name="Jim Finn" userId="fcf7da85b79b963a" providerId="LiveId" clId="{1B49FF7C-6DAE-4C1B-B5B7-17004F33EE1B}" dt="2025-04-29T06:20:29.025" v="0"/>
          <ac:spMkLst>
            <pc:docMk/>
            <pc:sldMk cId="0" sldId="277"/>
            <ac:spMk id="203" creationId="{00000000-0000-0000-0000-000000000000}"/>
          </ac:spMkLst>
        </pc:spChg>
      </pc:sldChg>
      <pc:sldChg chg="modSp mod modNotes">
        <pc:chgData name="Jim Finn" userId="fcf7da85b79b963a" providerId="LiveId" clId="{1B49FF7C-6DAE-4C1B-B5B7-17004F33EE1B}" dt="2025-04-29T06:23:25.578" v="29" actId="14100"/>
        <pc:sldMkLst>
          <pc:docMk/>
          <pc:sldMk cId="0" sldId="278"/>
        </pc:sldMkLst>
        <pc:spChg chg="mod">
          <ac:chgData name="Jim Finn" userId="fcf7da85b79b963a" providerId="LiveId" clId="{1B49FF7C-6DAE-4C1B-B5B7-17004F33EE1B}" dt="2025-04-29T06:20:29.025" v="0"/>
          <ac:spMkLst>
            <pc:docMk/>
            <pc:sldMk cId="0" sldId="278"/>
            <ac:spMk id="208" creationId="{00000000-0000-0000-0000-000000000000}"/>
          </ac:spMkLst>
        </pc:spChg>
        <pc:spChg chg="mod">
          <ac:chgData name="Jim Finn" userId="fcf7da85b79b963a" providerId="LiveId" clId="{1B49FF7C-6DAE-4C1B-B5B7-17004F33EE1B}" dt="2025-04-29T06:23:25.578" v="29" actId="14100"/>
          <ac:spMkLst>
            <pc:docMk/>
            <pc:sldMk cId="0" sldId="278"/>
            <ac:spMk id="209" creationId="{00000000-0000-0000-0000-000000000000}"/>
          </ac:spMkLst>
        </pc:spChg>
      </pc:sldChg>
      <pc:sldChg chg="modSp mod modNotes">
        <pc:chgData name="Jim Finn" userId="fcf7da85b79b963a" providerId="LiveId" clId="{1B49FF7C-6DAE-4C1B-B5B7-17004F33EE1B}" dt="2025-04-29T06:23:31.535" v="30" actId="1076"/>
        <pc:sldMkLst>
          <pc:docMk/>
          <pc:sldMk cId="0" sldId="279"/>
        </pc:sldMkLst>
        <pc:spChg chg="mod">
          <ac:chgData name="Jim Finn" userId="fcf7da85b79b963a" providerId="LiveId" clId="{1B49FF7C-6DAE-4C1B-B5B7-17004F33EE1B}" dt="2025-04-29T06:20:29.025" v="0"/>
          <ac:spMkLst>
            <pc:docMk/>
            <pc:sldMk cId="0" sldId="279"/>
            <ac:spMk id="214" creationId="{00000000-0000-0000-0000-000000000000}"/>
          </ac:spMkLst>
        </pc:spChg>
        <pc:picChg chg="mod">
          <ac:chgData name="Jim Finn" userId="fcf7da85b79b963a" providerId="LiveId" clId="{1B49FF7C-6DAE-4C1B-B5B7-17004F33EE1B}" dt="2025-04-29T06:23:31.535" v="30" actId="1076"/>
          <ac:picMkLst>
            <pc:docMk/>
            <pc:sldMk cId="0" sldId="279"/>
            <ac:picMk id="215" creationId="{00000000-0000-0000-0000-000000000000}"/>
          </ac:picMkLst>
        </pc:picChg>
      </pc:sldChg>
      <pc:sldChg chg="modSp mod modNotes">
        <pc:chgData name="Jim Finn" userId="fcf7da85b79b963a" providerId="LiveId" clId="{1B49FF7C-6DAE-4C1B-B5B7-17004F33EE1B}" dt="2025-04-29T06:23:39.584" v="31" actId="14100"/>
        <pc:sldMkLst>
          <pc:docMk/>
          <pc:sldMk cId="0" sldId="280"/>
        </pc:sldMkLst>
        <pc:spChg chg="mod">
          <ac:chgData name="Jim Finn" userId="fcf7da85b79b963a" providerId="LiveId" clId="{1B49FF7C-6DAE-4C1B-B5B7-17004F33EE1B}" dt="2025-04-29T06:20:29.025" v="0"/>
          <ac:spMkLst>
            <pc:docMk/>
            <pc:sldMk cId="0" sldId="280"/>
            <ac:spMk id="220" creationId="{00000000-0000-0000-0000-000000000000}"/>
          </ac:spMkLst>
        </pc:spChg>
        <pc:spChg chg="mod">
          <ac:chgData name="Jim Finn" userId="fcf7da85b79b963a" providerId="LiveId" clId="{1B49FF7C-6DAE-4C1B-B5B7-17004F33EE1B}" dt="2025-04-29T06:23:39.584" v="31" actId="14100"/>
          <ac:spMkLst>
            <pc:docMk/>
            <pc:sldMk cId="0" sldId="280"/>
            <ac:spMk id="222" creationId="{00000000-0000-0000-0000-000000000000}"/>
          </ac:spMkLst>
        </pc:spChg>
      </pc:sldChg>
      <pc:sldChg chg="modSp mod modNotes">
        <pc:chgData name="Jim Finn" userId="fcf7da85b79b963a" providerId="LiveId" clId="{1B49FF7C-6DAE-4C1B-B5B7-17004F33EE1B}" dt="2025-04-29T06:24:01.220" v="37" actId="12"/>
        <pc:sldMkLst>
          <pc:docMk/>
          <pc:sldMk cId="0" sldId="281"/>
        </pc:sldMkLst>
        <pc:spChg chg="mod">
          <ac:chgData name="Jim Finn" userId="fcf7da85b79b963a" providerId="LiveId" clId="{1B49FF7C-6DAE-4C1B-B5B7-17004F33EE1B}" dt="2025-04-29T06:20:29.025" v="0"/>
          <ac:spMkLst>
            <pc:docMk/>
            <pc:sldMk cId="0" sldId="281"/>
            <ac:spMk id="227" creationId="{00000000-0000-0000-0000-000000000000}"/>
          </ac:spMkLst>
        </pc:spChg>
        <pc:spChg chg="mod">
          <ac:chgData name="Jim Finn" userId="fcf7da85b79b963a" providerId="LiveId" clId="{1B49FF7C-6DAE-4C1B-B5B7-17004F33EE1B}" dt="2025-04-29T06:24:01.220" v="37" actId="12"/>
          <ac:spMkLst>
            <pc:docMk/>
            <pc:sldMk cId="0" sldId="281"/>
            <ac:spMk id="228" creationId="{00000000-0000-0000-0000-000000000000}"/>
          </ac:spMkLst>
        </pc:spChg>
      </pc:sldChg>
      <pc:sldChg chg="modSp mod modNotes">
        <pc:chgData name="Jim Finn" userId="fcf7da85b79b963a" providerId="LiveId" clId="{1B49FF7C-6DAE-4C1B-B5B7-17004F33EE1B}" dt="2025-04-29T06:24:07.072" v="38" actId="14100"/>
        <pc:sldMkLst>
          <pc:docMk/>
          <pc:sldMk cId="0" sldId="282"/>
        </pc:sldMkLst>
        <pc:spChg chg="mod">
          <ac:chgData name="Jim Finn" userId="fcf7da85b79b963a" providerId="LiveId" clId="{1B49FF7C-6DAE-4C1B-B5B7-17004F33EE1B}" dt="2025-04-29T06:20:29.025" v="0"/>
          <ac:spMkLst>
            <pc:docMk/>
            <pc:sldMk cId="0" sldId="282"/>
            <ac:spMk id="233" creationId="{00000000-0000-0000-0000-000000000000}"/>
          </ac:spMkLst>
        </pc:spChg>
        <pc:spChg chg="mod">
          <ac:chgData name="Jim Finn" userId="fcf7da85b79b963a" providerId="LiveId" clId="{1B49FF7C-6DAE-4C1B-B5B7-17004F33EE1B}" dt="2025-04-29T06:24:07.072" v="38" actId="14100"/>
          <ac:spMkLst>
            <pc:docMk/>
            <pc:sldMk cId="0" sldId="282"/>
            <ac:spMk id="234" creationId="{00000000-0000-0000-0000-000000000000}"/>
          </ac:spMkLst>
        </pc:spChg>
      </pc:sldChg>
      <pc:sldChg chg="modSp mod modNotes">
        <pc:chgData name="Jim Finn" userId="fcf7da85b79b963a" providerId="LiveId" clId="{1B49FF7C-6DAE-4C1B-B5B7-17004F33EE1B}" dt="2025-04-29T06:24:21.634" v="42" actId="14100"/>
        <pc:sldMkLst>
          <pc:docMk/>
          <pc:sldMk cId="0" sldId="283"/>
        </pc:sldMkLst>
        <pc:spChg chg="mod">
          <ac:chgData name="Jim Finn" userId="fcf7da85b79b963a" providerId="LiveId" clId="{1B49FF7C-6DAE-4C1B-B5B7-17004F33EE1B}" dt="2025-04-29T06:20:29.025" v="0"/>
          <ac:spMkLst>
            <pc:docMk/>
            <pc:sldMk cId="0" sldId="283"/>
            <ac:spMk id="239" creationId="{00000000-0000-0000-0000-000000000000}"/>
          </ac:spMkLst>
        </pc:spChg>
        <pc:spChg chg="mod">
          <ac:chgData name="Jim Finn" userId="fcf7da85b79b963a" providerId="LiveId" clId="{1B49FF7C-6DAE-4C1B-B5B7-17004F33EE1B}" dt="2025-04-29T06:24:21.634" v="42" actId="14100"/>
          <ac:spMkLst>
            <pc:docMk/>
            <pc:sldMk cId="0" sldId="283"/>
            <ac:spMk id="240" creationId="{00000000-0000-0000-0000-000000000000}"/>
          </ac:spMkLst>
        </pc:spChg>
      </pc:sldChg>
      <pc:sldChg chg="modSp mod modNotes">
        <pc:chgData name="Jim Finn" userId="fcf7da85b79b963a" providerId="LiveId" clId="{1B49FF7C-6DAE-4C1B-B5B7-17004F33EE1B}" dt="2025-04-29T06:25:24.955" v="52" actId="1076"/>
        <pc:sldMkLst>
          <pc:docMk/>
          <pc:sldMk cId="0" sldId="284"/>
        </pc:sldMkLst>
        <pc:spChg chg="mod">
          <ac:chgData name="Jim Finn" userId="fcf7da85b79b963a" providerId="LiveId" clId="{1B49FF7C-6DAE-4C1B-B5B7-17004F33EE1B}" dt="2025-04-29T06:20:29.025" v="0"/>
          <ac:spMkLst>
            <pc:docMk/>
            <pc:sldMk cId="0" sldId="284"/>
            <ac:spMk id="245" creationId="{00000000-0000-0000-0000-000000000000}"/>
          </ac:spMkLst>
        </pc:spChg>
        <pc:spChg chg="mod">
          <ac:chgData name="Jim Finn" userId="fcf7da85b79b963a" providerId="LiveId" clId="{1B49FF7C-6DAE-4C1B-B5B7-17004F33EE1B}" dt="2025-04-29T06:25:16.479" v="50" actId="1076"/>
          <ac:spMkLst>
            <pc:docMk/>
            <pc:sldMk cId="0" sldId="284"/>
            <ac:spMk id="246" creationId="{00000000-0000-0000-0000-000000000000}"/>
          </ac:spMkLst>
        </pc:spChg>
        <pc:picChg chg="mod">
          <ac:chgData name="Jim Finn" userId="fcf7da85b79b963a" providerId="LiveId" clId="{1B49FF7C-6DAE-4C1B-B5B7-17004F33EE1B}" dt="2025-04-29T06:25:18.859" v="51" actId="1076"/>
          <ac:picMkLst>
            <pc:docMk/>
            <pc:sldMk cId="0" sldId="284"/>
            <ac:picMk id="247" creationId="{00000000-0000-0000-0000-000000000000}"/>
          </ac:picMkLst>
        </pc:picChg>
        <pc:picChg chg="mod">
          <ac:chgData name="Jim Finn" userId="fcf7da85b79b963a" providerId="LiveId" clId="{1B49FF7C-6DAE-4C1B-B5B7-17004F33EE1B}" dt="2025-04-29T06:25:24.955" v="52" actId="1076"/>
          <ac:picMkLst>
            <pc:docMk/>
            <pc:sldMk cId="0" sldId="284"/>
            <ac:picMk id="248" creationId="{00000000-0000-0000-0000-000000000000}"/>
          </ac:picMkLst>
        </pc:picChg>
      </pc:sldChg>
      <pc:sldChg chg="modSp mod modNotes">
        <pc:chgData name="Jim Finn" userId="fcf7da85b79b963a" providerId="LiveId" clId="{1B49FF7C-6DAE-4C1B-B5B7-17004F33EE1B}" dt="2025-04-29T06:26:16.015" v="57" actId="948"/>
        <pc:sldMkLst>
          <pc:docMk/>
          <pc:sldMk cId="0" sldId="285"/>
        </pc:sldMkLst>
        <pc:spChg chg="mod">
          <ac:chgData name="Jim Finn" userId="fcf7da85b79b963a" providerId="LiveId" clId="{1B49FF7C-6DAE-4C1B-B5B7-17004F33EE1B}" dt="2025-04-29T06:20:29.025" v="0"/>
          <ac:spMkLst>
            <pc:docMk/>
            <pc:sldMk cId="0" sldId="285"/>
            <ac:spMk id="253" creationId="{00000000-0000-0000-0000-000000000000}"/>
          </ac:spMkLst>
        </pc:spChg>
        <pc:spChg chg="mod">
          <ac:chgData name="Jim Finn" userId="fcf7da85b79b963a" providerId="LiveId" clId="{1B49FF7C-6DAE-4C1B-B5B7-17004F33EE1B}" dt="2025-04-29T06:26:16.015" v="57" actId="948"/>
          <ac:spMkLst>
            <pc:docMk/>
            <pc:sldMk cId="0" sldId="285"/>
            <ac:spMk id="254" creationId="{00000000-0000-0000-0000-000000000000}"/>
          </ac:spMkLst>
        </pc:spChg>
      </pc:sldChg>
      <pc:sldChg chg="modSp mod modNotes">
        <pc:chgData name="Jim Finn" userId="fcf7da85b79b963a" providerId="LiveId" clId="{1B49FF7C-6DAE-4C1B-B5B7-17004F33EE1B}" dt="2025-04-29T06:26:54.631" v="60" actId="170"/>
        <pc:sldMkLst>
          <pc:docMk/>
          <pc:sldMk cId="0" sldId="286"/>
        </pc:sldMkLst>
        <pc:spChg chg="mod">
          <ac:chgData name="Jim Finn" userId="fcf7da85b79b963a" providerId="LiveId" clId="{1B49FF7C-6DAE-4C1B-B5B7-17004F33EE1B}" dt="2025-04-29T06:20:29.025" v="0"/>
          <ac:spMkLst>
            <pc:docMk/>
            <pc:sldMk cId="0" sldId="286"/>
            <ac:spMk id="259" creationId="{00000000-0000-0000-0000-000000000000}"/>
          </ac:spMkLst>
        </pc:spChg>
        <pc:spChg chg="mod">
          <ac:chgData name="Jim Finn" userId="fcf7da85b79b963a" providerId="LiveId" clId="{1B49FF7C-6DAE-4C1B-B5B7-17004F33EE1B}" dt="2025-04-29T06:26:42.581" v="58" actId="1076"/>
          <ac:spMkLst>
            <pc:docMk/>
            <pc:sldMk cId="0" sldId="286"/>
            <ac:spMk id="261" creationId="{00000000-0000-0000-0000-000000000000}"/>
          </ac:spMkLst>
        </pc:spChg>
        <pc:picChg chg="mod ord">
          <ac:chgData name="Jim Finn" userId="fcf7da85b79b963a" providerId="LiveId" clId="{1B49FF7C-6DAE-4C1B-B5B7-17004F33EE1B}" dt="2025-04-29T06:26:54.631" v="60" actId="170"/>
          <ac:picMkLst>
            <pc:docMk/>
            <pc:sldMk cId="0" sldId="286"/>
            <ac:picMk id="260" creationId="{00000000-0000-0000-0000-000000000000}"/>
          </ac:picMkLst>
        </pc:picChg>
      </pc:sldChg>
      <pc:sldChg chg="modSp mod modNotes">
        <pc:chgData name="Jim Finn" userId="fcf7da85b79b963a" providerId="LiveId" clId="{1B49FF7C-6DAE-4C1B-B5B7-17004F33EE1B}" dt="2025-04-29T06:27:04.110" v="61" actId="14100"/>
        <pc:sldMkLst>
          <pc:docMk/>
          <pc:sldMk cId="0" sldId="287"/>
        </pc:sldMkLst>
        <pc:spChg chg="mod">
          <ac:chgData name="Jim Finn" userId="fcf7da85b79b963a" providerId="LiveId" clId="{1B49FF7C-6DAE-4C1B-B5B7-17004F33EE1B}" dt="2025-04-29T06:20:29.025" v="0"/>
          <ac:spMkLst>
            <pc:docMk/>
            <pc:sldMk cId="0" sldId="287"/>
            <ac:spMk id="266" creationId="{00000000-0000-0000-0000-000000000000}"/>
          </ac:spMkLst>
        </pc:spChg>
        <pc:spChg chg="mod">
          <ac:chgData name="Jim Finn" userId="fcf7da85b79b963a" providerId="LiveId" clId="{1B49FF7C-6DAE-4C1B-B5B7-17004F33EE1B}" dt="2025-04-29T06:27:04.110" v="61" actId="14100"/>
          <ac:spMkLst>
            <pc:docMk/>
            <pc:sldMk cId="0" sldId="287"/>
            <ac:spMk id="267" creationId="{00000000-0000-0000-0000-000000000000}"/>
          </ac:spMkLst>
        </pc:spChg>
      </pc:sldChg>
      <pc:sldChg chg="modSp mod modNotes">
        <pc:chgData name="Jim Finn" userId="fcf7da85b79b963a" providerId="LiveId" clId="{1B49FF7C-6DAE-4C1B-B5B7-17004F33EE1B}" dt="2025-04-29T06:27:10.262" v="62" actId="1076"/>
        <pc:sldMkLst>
          <pc:docMk/>
          <pc:sldMk cId="0" sldId="288"/>
        </pc:sldMkLst>
        <pc:spChg chg="mod">
          <ac:chgData name="Jim Finn" userId="fcf7da85b79b963a" providerId="LiveId" clId="{1B49FF7C-6DAE-4C1B-B5B7-17004F33EE1B}" dt="2025-04-29T06:20:29.025" v="0"/>
          <ac:spMkLst>
            <pc:docMk/>
            <pc:sldMk cId="0" sldId="288"/>
            <ac:spMk id="272" creationId="{00000000-0000-0000-0000-000000000000}"/>
          </ac:spMkLst>
        </pc:spChg>
        <pc:spChg chg="mod">
          <ac:chgData name="Jim Finn" userId="fcf7da85b79b963a" providerId="LiveId" clId="{1B49FF7C-6DAE-4C1B-B5B7-17004F33EE1B}" dt="2025-04-29T06:27:10.262" v="62" actId="1076"/>
          <ac:spMkLst>
            <pc:docMk/>
            <pc:sldMk cId="0" sldId="288"/>
            <ac:spMk id="273" creationId="{00000000-0000-0000-0000-000000000000}"/>
          </ac:spMkLst>
        </pc:spChg>
      </pc:sldChg>
      <pc:sldChg chg="modSp mod modNotes">
        <pc:chgData name="Jim Finn" userId="fcf7da85b79b963a" providerId="LiveId" clId="{1B49FF7C-6DAE-4C1B-B5B7-17004F33EE1B}" dt="2025-04-29T06:27:22.184" v="64" actId="1076"/>
        <pc:sldMkLst>
          <pc:docMk/>
          <pc:sldMk cId="0" sldId="289"/>
        </pc:sldMkLst>
        <pc:spChg chg="mod">
          <ac:chgData name="Jim Finn" userId="fcf7da85b79b963a" providerId="LiveId" clId="{1B49FF7C-6DAE-4C1B-B5B7-17004F33EE1B}" dt="2025-04-29T06:20:29.025" v="0"/>
          <ac:spMkLst>
            <pc:docMk/>
            <pc:sldMk cId="0" sldId="289"/>
            <ac:spMk id="278" creationId="{00000000-0000-0000-0000-000000000000}"/>
          </ac:spMkLst>
        </pc:spChg>
        <pc:spChg chg="mod">
          <ac:chgData name="Jim Finn" userId="fcf7da85b79b963a" providerId="LiveId" clId="{1B49FF7C-6DAE-4C1B-B5B7-17004F33EE1B}" dt="2025-04-29T06:27:22.184" v="64" actId="1076"/>
          <ac:spMkLst>
            <pc:docMk/>
            <pc:sldMk cId="0" sldId="289"/>
            <ac:spMk id="279" creationId="{00000000-0000-0000-0000-000000000000}"/>
          </ac:spMkLst>
        </pc:spChg>
      </pc:sldChg>
      <pc:sldChg chg="modSp mod modNotes">
        <pc:chgData name="Jim Finn" userId="fcf7da85b79b963a" providerId="LiveId" clId="{1B49FF7C-6DAE-4C1B-B5B7-17004F33EE1B}" dt="2025-04-29T06:27:31.001" v="66" actId="1076"/>
        <pc:sldMkLst>
          <pc:docMk/>
          <pc:sldMk cId="0" sldId="290"/>
        </pc:sldMkLst>
        <pc:spChg chg="mod">
          <ac:chgData name="Jim Finn" userId="fcf7da85b79b963a" providerId="LiveId" clId="{1B49FF7C-6DAE-4C1B-B5B7-17004F33EE1B}" dt="2025-04-29T06:20:29.025" v="0"/>
          <ac:spMkLst>
            <pc:docMk/>
            <pc:sldMk cId="0" sldId="290"/>
            <ac:spMk id="284" creationId="{00000000-0000-0000-0000-000000000000}"/>
          </ac:spMkLst>
        </pc:spChg>
        <pc:spChg chg="mod">
          <ac:chgData name="Jim Finn" userId="fcf7da85b79b963a" providerId="LiveId" clId="{1B49FF7C-6DAE-4C1B-B5B7-17004F33EE1B}" dt="2025-04-29T06:27:31.001" v="66" actId="1076"/>
          <ac:spMkLst>
            <pc:docMk/>
            <pc:sldMk cId="0" sldId="290"/>
            <ac:spMk id="285" creationId="{00000000-0000-0000-0000-000000000000}"/>
          </ac:spMkLst>
        </pc:spChg>
      </pc:sldChg>
      <pc:sldChg chg="modSp mod modNotes">
        <pc:chgData name="Jim Finn" userId="fcf7da85b79b963a" providerId="LiveId" clId="{1B49FF7C-6DAE-4C1B-B5B7-17004F33EE1B}" dt="2025-04-29T06:27:48.430" v="69" actId="14100"/>
        <pc:sldMkLst>
          <pc:docMk/>
          <pc:sldMk cId="0" sldId="291"/>
        </pc:sldMkLst>
        <pc:spChg chg="mod">
          <ac:chgData name="Jim Finn" userId="fcf7da85b79b963a" providerId="LiveId" clId="{1B49FF7C-6DAE-4C1B-B5B7-17004F33EE1B}" dt="2025-04-29T06:20:29.025" v="0"/>
          <ac:spMkLst>
            <pc:docMk/>
            <pc:sldMk cId="0" sldId="291"/>
            <ac:spMk id="290" creationId="{00000000-0000-0000-0000-000000000000}"/>
          </ac:spMkLst>
        </pc:spChg>
        <pc:spChg chg="mod">
          <ac:chgData name="Jim Finn" userId="fcf7da85b79b963a" providerId="LiveId" clId="{1B49FF7C-6DAE-4C1B-B5B7-17004F33EE1B}" dt="2025-04-29T06:27:48.430" v="69" actId="14100"/>
          <ac:spMkLst>
            <pc:docMk/>
            <pc:sldMk cId="0" sldId="291"/>
            <ac:spMk id="291" creationId="{00000000-0000-0000-0000-000000000000}"/>
          </ac:spMkLst>
        </pc:spChg>
      </pc:sldChg>
      <pc:sldChg chg="modSp mod modNotes">
        <pc:chgData name="Jim Finn" userId="fcf7da85b79b963a" providerId="LiveId" clId="{1B49FF7C-6DAE-4C1B-B5B7-17004F33EE1B}" dt="2025-04-29T06:28:06.187" v="73" actId="1076"/>
        <pc:sldMkLst>
          <pc:docMk/>
          <pc:sldMk cId="0" sldId="292"/>
        </pc:sldMkLst>
        <pc:spChg chg="mod">
          <ac:chgData name="Jim Finn" userId="fcf7da85b79b963a" providerId="LiveId" clId="{1B49FF7C-6DAE-4C1B-B5B7-17004F33EE1B}" dt="2025-04-29T06:28:06.187" v="73" actId="1076"/>
          <ac:spMkLst>
            <pc:docMk/>
            <pc:sldMk cId="0" sldId="292"/>
            <ac:spMk id="296" creationId="{00000000-0000-0000-0000-000000000000}"/>
          </ac:spMkLst>
        </pc:spChg>
        <pc:picChg chg="mod">
          <ac:chgData name="Jim Finn" userId="fcf7da85b79b963a" providerId="LiveId" clId="{1B49FF7C-6DAE-4C1B-B5B7-17004F33EE1B}" dt="2025-04-29T06:27:57.490" v="71" actId="1076"/>
          <ac:picMkLst>
            <pc:docMk/>
            <pc:sldMk cId="0" sldId="292"/>
            <ac:picMk id="297" creationId="{00000000-0000-0000-0000-000000000000}"/>
          </ac:picMkLst>
        </pc:picChg>
      </pc:sldChg>
      <pc:sldChg chg="modSp mod modNotes">
        <pc:chgData name="Jim Finn" userId="fcf7da85b79b963a" providerId="LiveId" clId="{1B49FF7C-6DAE-4C1B-B5B7-17004F33EE1B}" dt="2025-04-29T06:29:45.147" v="118" actId="1076"/>
        <pc:sldMkLst>
          <pc:docMk/>
          <pc:sldMk cId="0" sldId="293"/>
        </pc:sldMkLst>
        <pc:spChg chg="mod">
          <ac:chgData name="Jim Finn" userId="fcf7da85b79b963a" providerId="LiveId" clId="{1B49FF7C-6DAE-4C1B-B5B7-17004F33EE1B}" dt="2025-04-29T06:20:29.025" v="0"/>
          <ac:spMkLst>
            <pc:docMk/>
            <pc:sldMk cId="0" sldId="293"/>
            <ac:spMk id="302" creationId="{00000000-0000-0000-0000-000000000000}"/>
          </ac:spMkLst>
        </pc:spChg>
        <pc:spChg chg="mod">
          <ac:chgData name="Jim Finn" userId="fcf7da85b79b963a" providerId="LiveId" clId="{1B49FF7C-6DAE-4C1B-B5B7-17004F33EE1B}" dt="2025-04-29T06:29:45.147" v="118" actId="1076"/>
          <ac:spMkLst>
            <pc:docMk/>
            <pc:sldMk cId="0" sldId="293"/>
            <ac:spMk id="303" creationId="{00000000-0000-0000-0000-000000000000}"/>
          </ac:spMkLst>
        </pc:spChg>
        <pc:spChg chg="mod ord">
          <ac:chgData name="Jim Finn" userId="fcf7da85b79b963a" providerId="LiveId" clId="{1B49FF7C-6DAE-4C1B-B5B7-17004F33EE1B}" dt="2025-04-29T06:29:38.959" v="117" actId="20577"/>
          <ac:spMkLst>
            <pc:docMk/>
            <pc:sldMk cId="0" sldId="293"/>
            <ac:spMk id="304" creationId="{00000000-0000-0000-0000-000000000000}"/>
          </ac:spMkLst>
        </pc:spChg>
      </pc:sldChg>
      <pc:sldChg chg="modSp mod modNotes">
        <pc:chgData name="Jim Finn" userId="fcf7da85b79b963a" providerId="LiveId" clId="{1B49FF7C-6DAE-4C1B-B5B7-17004F33EE1B}" dt="2025-04-29T06:30:12.376" v="123" actId="14100"/>
        <pc:sldMkLst>
          <pc:docMk/>
          <pc:sldMk cId="0" sldId="294"/>
        </pc:sldMkLst>
        <pc:spChg chg="mod">
          <ac:chgData name="Jim Finn" userId="fcf7da85b79b963a" providerId="LiveId" clId="{1B49FF7C-6DAE-4C1B-B5B7-17004F33EE1B}" dt="2025-04-29T06:20:29.025" v="0"/>
          <ac:spMkLst>
            <pc:docMk/>
            <pc:sldMk cId="0" sldId="294"/>
            <ac:spMk id="309" creationId="{00000000-0000-0000-0000-000000000000}"/>
          </ac:spMkLst>
        </pc:spChg>
        <pc:spChg chg="mod">
          <ac:chgData name="Jim Finn" userId="fcf7da85b79b963a" providerId="LiveId" clId="{1B49FF7C-6DAE-4C1B-B5B7-17004F33EE1B}" dt="2025-04-29T06:30:12.376" v="123" actId="14100"/>
          <ac:spMkLst>
            <pc:docMk/>
            <pc:sldMk cId="0" sldId="294"/>
            <ac:spMk id="310" creationId="{00000000-0000-0000-0000-000000000000}"/>
          </ac:spMkLst>
        </pc:spChg>
      </pc:sldChg>
      <pc:sldChg chg="modSp modNotes">
        <pc:chgData name="Jim Finn" userId="fcf7da85b79b963a" providerId="LiveId" clId="{1B49FF7C-6DAE-4C1B-B5B7-17004F33EE1B}" dt="2025-04-29T06:20:29.025" v="0"/>
        <pc:sldMkLst>
          <pc:docMk/>
          <pc:sldMk cId="0" sldId="295"/>
        </pc:sldMkLst>
        <pc:spChg chg="mod">
          <ac:chgData name="Jim Finn" userId="fcf7da85b79b963a" providerId="LiveId" clId="{1B49FF7C-6DAE-4C1B-B5B7-17004F33EE1B}" dt="2025-04-29T06:20:29.025" v="0"/>
          <ac:spMkLst>
            <pc:docMk/>
            <pc:sldMk cId="0" sldId="295"/>
            <ac:spMk id="315" creationId="{00000000-0000-0000-0000-000000000000}"/>
          </ac:spMkLst>
        </pc:spChg>
      </pc:sldChg>
      <pc:sldChg chg="modSp modNotes">
        <pc:chgData name="Jim Finn" userId="fcf7da85b79b963a" providerId="LiveId" clId="{1B49FF7C-6DAE-4C1B-B5B7-17004F33EE1B}" dt="2025-04-29T06:20:29.025" v="0"/>
        <pc:sldMkLst>
          <pc:docMk/>
          <pc:sldMk cId="0" sldId="296"/>
        </pc:sldMkLst>
        <pc:spChg chg="mod">
          <ac:chgData name="Jim Finn" userId="fcf7da85b79b963a" providerId="LiveId" clId="{1B49FF7C-6DAE-4C1B-B5B7-17004F33EE1B}" dt="2025-04-29T06:20:29.025" v="0"/>
          <ac:spMkLst>
            <pc:docMk/>
            <pc:sldMk cId="0" sldId="296"/>
            <ac:spMk id="320" creationId="{00000000-0000-0000-0000-000000000000}"/>
          </ac:spMkLst>
        </pc:spChg>
        <pc:spChg chg="mod">
          <ac:chgData name="Jim Finn" userId="fcf7da85b79b963a" providerId="LiveId" clId="{1B49FF7C-6DAE-4C1B-B5B7-17004F33EE1B}" dt="2025-04-29T06:20:29.025" v="0"/>
          <ac:spMkLst>
            <pc:docMk/>
            <pc:sldMk cId="0" sldId="296"/>
            <ac:spMk id="321" creationId="{00000000-0000-0000-0000-000000000000}"/>
          </ac:spMkLst>
        </pc:spChg>
      </pc:sldChg>
      <pc:sldChg chg="modSp modNotes">
        <pc:chgData name="Jim Finn" userId="fcf7da85b79b963a" providerId="LiveId" clId="{1B49FF7C-6DAE-4C1B-B5B7-17004F33EE1B}" dt="2025-04-29T06:20:29.025" v="0"/>
        <pc:sldMkLst>
          <pc:docMk/>
          <pc:sldMk cId="0" sldId="297"/>
        </pc:sldMkLst>
        <pc:spChg chg="mod">
          <ac:chgData name="Jim Finn" userId="fcf7da85b79b963a" providerId="LiveId" clId="{1B49FF7C-6DAE-4C1B-B5B7-17004F33EE1B}" dt="2025-04-29T06:20:29.025" v="0"/>
          <ac:spMkLst>
            <pc:docMk/>
            <pc:sldMk cId="0" sldId="297"/>
            <ac:spMk id="326" creationId="{00000000-0000-0000-0000-000000000000}"/>
          </ac:spMkLst>
        </pc:spChg>
        <pc:spChg chg="mod">
          <ac:chgData name="Jim Finn" userId="fcf7da85b79b963a" providerId="LiveId" clId="{1B49FF7C-6DAE-4C1B-B5B7-17004F33EE1B}" dt="2025-04-29T06:20:29.025" v="0"/>
          <ac:spMkLst>
            <pc:docMk/>
            <pc:sldMk cId="0" sldId="297"/>
            <ac:spMk id="327" creationId="{00000000-0000-0000-0000-000000000000}"/>
          </ac:spMkLst>
        </pc:spChg>
      </pc:sldChg>
      <pc:sldChg chg="modSp mod modNotes">
        <pc:chgData name="Jim Finn" userId="fcf7da85b79b963a" providerId="LiveId" clId="{1B49FF7C-6DAE-4C1B-B5B7-17004F33EE1B}" dt="2025-04-29T06:30:37.937" v="127" actId="1076"/>
        <pc:sldMkLst>
          <pc:docMk/>
          <pc:sldMk cId="0" sldId="298"/>
        </pc:sldMkLst>
        <pc:spChg chg="mod">
          <ac:chgData name="Jim Finn" userId="fcf7da85b79b963a" providerId="LiveId" clId="{1B49FF7C-6DAE-4C1B-B5B7-17004F33EE1B}" dt="2025-04-29T06:30:33.570" v="126" actId="1076"/>
          <ac:spMkLst>
            <pc:docMk/>
            <pc:sldMk cId="0" sldId="298"/>
            <ac:spMk id="332" creationId="{00000000-0000-0000-0000-000000000000}"/>
          </ac:spMkLst>
        </pc:spChg>
        <pc:spChg chg="mod">
          <ac:chgData name="Jim Finn" userId="fcf7da85b79b963a" providerId="LiveId" clId="{1B49FF7C-6DAE-4C1B-B5B7-17004F33EE1B}" dt="2025-04-29T06:30:37.937" v="127" actId="1076"/>
          <ac:spMkLst>
            <pc:docMk/>
            <pc:sldMk cId="0" sldId="298"/>
            <ac:spMk id="333" creationId="{00000000-0000-0000-0000-000000000000}"/>
          </ac:spMkLst>
        </pc:spChg>
      </pc:sldChg>
      <pc:sldChg chg="modSp add mod">
        <pc:chgData name="Jim Finn" userId="fcf7da85b79b963a" providerId="LiveId" clId="{1B49FF7C-6DAE-4C1B-B5B7-17004F33EE1B}" dt="2025-04-29T06:30:22.807" v="125" actId="14100"/>
        <pc:sldMkLst>
          <pc:docMk/>
          <pc:sldMk cId="1492080560" sldId="299"/>
        </pc:sldMkLst>
        <pc:spChg chg="mod">
          <ac:chgData name="Jim Finn" userId="fcf7da85b79b963a" providerId="LiveId" clId="{1B49FF7C-6DAE-4C1B-B5B7-17004F33EE1B}" dt="2025-04-29T06:30:22.807" v="125" actId="14100"/>
          <ac:spMkLst>
            <pc:docMk/>
            <pc:sldMk cId="1492080560" sldId="299"/>
            <ac:spMk id="310" creationId="{E6FF4A3A-8FFA-9746-21D4-9E122ADE3400}"/>
          </ac:spMkLst>
        </pc:spChg>
      </pc:sldChg>
      <pc:sldMasterChg chg="modSldLayout">
        <pc:chgData name="Jim Finn" userId="fcf7da85b79b963a" providerId="LiveId" clId="{1B49FF7C-6DAE-4C1B-B5B7-17004F33EE1B}" dt="2025-04-29T06:20:29.025" v="0"/>
        <pc:sldMasterMkLst>
          <pc:docMk/>
          <pc:sldMasterMk cId="4230476155" sldId="2147483660"/>
        </pc:sldMasterMkLst>
        <pc:sldLayoutChg chg="delSp">
          <pc:chgData name="Jim Finn" userId="fcf7da85b79b963a" providerId="LiveId" clId="{1B49FF7C-6DAE-4C1B-B5B7-17004F33EE1B}" dt="2025-04-29T06:20:29.025" v="0"/>
          <pc:sldLayoutMkLst>
            <pc:docMk/>
            <pc:sldMasterMk cId="4230476155" sldId="2147483660"/>
            <pc:sldLayoutMk cId="432987593" sldId="2147483672"/>
          </pc:sldLayoutMkLst>
          <pc:spChg chg="del">
            <ac:chgData name="Jim Finn" userId="fcf7da85b79b963a" providerId="LiveId" clId="{1B49FF7C-6DAE-4C1B-B5B7-17004F33EE1B}" dt="2025-04-29T06:20:29.025" v="0"/>
            <ac:spMkLst>
              <pc:docMk/>
              <pc:sldMasterMk cId="4230476155" sldId="2147483660"/>
              <pc:sldLayoutMk cId="432987593" sldId="2147483672"/>
              <ac:spMk id="19" creationId="{00000000-0000-0000-0000-000000000000}"/>
            </ac:spMkLst>
          </pc:spChg>
          <pc:spChg chg="del">
            <ac:chgData name="Jim Finn" userId="fcf7da85b79b963a" providerId="LiveId" clId="{1B49FF7C-6DAE-4C1B-B5B7-17004F33EE1B}" dt="2025-04-29T06:20:29.025" v="0"/>
            <ac:spMkLst>
              <pc:docMk/>
              <pc:sldMasterMk cId="4230476155" sldId="2147483660"/>
              <pc:sldLayoutMk cId="432987593" sldId="2147483672"/>
              <ac:spMk id="20"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27d7dc239d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27d7dc239d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f61a5d689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f61a5d689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cfd1ce48f4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cfd1ce48f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fd1ce48f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fd1ce48f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cfd1ce48f4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cfd1ce48f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fd1ce48f4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cfd1ce48f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cfd1ce48f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cfd1ce48f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27d7dc23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27d7dc23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27d7dc239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27d7dc239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27d7dc239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27d7dc239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27d7dc239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27d7dc239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21fae417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21fae41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27d7dc239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27d7dc239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27d7dc239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27d7dc239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7f61a5d68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7f61a5d68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7f61a5d689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7f61a5d689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7f61a5d689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7f61a5d689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f61a5d689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f61a5d689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7f61a5d689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7f61a5d689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7f61a5d689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7f61a5d689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cfd1ce48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cfd1ce48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f61a5d68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7f61a5d68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cfd1ce48f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cfd1ce48f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28910a42f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28910a42f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7f61a5d689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7f61a5d689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d4461ab7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d4461ab7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7f61a5d689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7f61a5d689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7f61a5d689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7f61a5d689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7f61a5d689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7f61a5d689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7f61a5d689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7f61a5d689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27ede486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27ede486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f61a5d689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7f61a5d689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f61a5d689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f61a5d689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a:extLst>
            <a:ext uri="{FF2B5EF4-FFF2-40B4-BE49-F238E27FC236}">
              <a16:creationId xmlns:a16="http://schemas.microsoft.com/office/drawing/2014/main" id="{9D9A62AA-5F86-6A58-F026-49E4F0B42A64}"/>
            </a:ext>
          </a:extLst>
        </p:cNvPr>
        <p:cNvGrpSpPr/>
        <p:nvPr/>
      </p:nvGrpSpPr>
      <p:grpSpPr>
        <a:xfrm>
          <a:off x="0" y="0"/>
          <a:ext cx="0" cy="0"/>
          <a:chOff x="0" y="0"/>
          <a:chExt cx="0" cy="0"/>
        </a:xfrm>
      </p:grpSpPr>
      <p:sp>
        <p:nvSpPr>
          <p:cNvPr id="306" name="Google Shape;306;g7f61a5d689_0_158:notes">
            <a:extLst>
              <a:ext uri="{FF2B5EF4-FFF2-40B4-BE49-F238E27FC236}">
                <a16:creationId xmlns:a16="http://schemas.microsoft.com/office/drawing/2014/main" id="{1908C7E1-3785-037F-7445-CBEA3C5877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7f61a5d689_0_158:notes">
            <a:extLst>
              <a:ext uri="{FF2B5EF4-FFF2-40B4-BE49-F238E27FC236}">
                <a16:creationId xmlns:a16="http://schemas.microsoft.com/office/drawing/2014/main" id="{FB735D5E-3B49-C846-8B18-F73218F01EE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02463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27d7dc239d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27d7dc239d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27d7dc239d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27d7dc239d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27d7dc239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27d7dc239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27d7dc239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27d7dc239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f61a5d689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f61a5d689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7f61a5d68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7f61a5d68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7f61a5d68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f61a5d68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7f61a5d68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7f61a5d68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f61a5d689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7f61a5d68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C2DA69-F865-40BD-BB5F-1D84F0763CEB}" type="datetimeFigureOut">
              <a:rPr lang="en-IE" smtClean="0"/>
              <a:t>29/04/2025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9708992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2DA69-F865-40BD-BB5F-1D84F0763CEB}" type="datetimeFigureOut">
              <a:rPr lang="en-IE" smtClean="0"/>
              <a:t>29/04/2025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712256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2DA69-F865-40BD-BB5F-1D84F0763CEB}" type="datetimeFigureOut">
              <a:rPr lang="en-IE" smtClean="0"/>
              <a:t>29/04/2025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815079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32987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742973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2DA69-F865-40BD-BB5F-1D84F0763CEB}" type="datetimeFigureOut">
              <a:rPr lang="en-IE" smtClean="0"/>
              <a:t>29/04/2025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0163921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C2DA69-F865-40BD-BB5F-1D84F0763CEB}" type="datetimeFigureOut">
              <a:rPr lang="en-IE" smtClean="0"/>
              <a:t>29/04/2025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503404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C2DA69-F865-40BD-BB5F-1D84F0763CEB}" type="datetimeFigureOut">
              <a:rPr lang="en-IE" smtClean="0"/>
              <a:t>29/04/2025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4399411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C2DA69-F865-40BD-BB5F-1D84F0763CEB}" type="datetimeFigureOut">
              <a:rPr lang="en-IE" smtClean="0"/>
              <a:t>29/04/2025</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690963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C2DA69-F865-40BD-BB5F-1D84F0763CEB}" type="datetimeFigureOut">
              <a:rPr lang="en-IE" smtClean="0"/>
              <a:t>29/04/2025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3635519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2DA69-F865-40BD-BB5F-1D84F0763CEB}" type="datetimeFigureOut">
              <a:rPr lang="en-IE" smtClean="0"/>
              <a:t>29/04/2025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86237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EC2DA69-F865-40BD-BB5F-1D84F0763CEB}" type="datetimeFigureOut">
              <a:rPr lang="en-IE" smtClean="0"/>
              <a:t>29/04/2025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6974976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EC2DA69-F865-40BD-BB5F-1D84F0763CEB}" type="datetimeFigureOut">
              <a:rPr lang="en-IE" smtClean="0"/>
              <a:t>29/04/2025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5347990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A logo for a college&#10;&#10;AI-generated content may be incorrect.">
            <a:extLst>
              <a:ext uri="{FF2B5EF4-FFF2-40B4-BE49-F238E27FC236}">
                <a16:creationId xmlns:a16="http://schemas.microsoft.com/office/drawing/2014/main" id="{1C360B2B-5A98-7E0F-8727-8E4EBE3EB668}"/>
              </a:ext>
            </a:extLst>
          </p:cNvPr>
          <p:cNvPicPr>
            <a:picLocks noChangeAspect="1"/>
          </p:cNvPicPr>
          <p:nvPr/>
        </p:nvPicPr>
        <p:blipFill>
          <a:blip r:embed="rId15">
            <a:extLst>
              <a:ext uri="{28A0092B-C50C-407E-A947-70E740481C1C}">
                <a14:useLocalDpi xmlns:a14="http://schemas.microsoft.com/office/drawing/2010/main" val="0"/>
              </a:ext>
            </a:extLst>
          </a:blip>
          <a:srcRect l="13219" t="10376" r="14368" b="17519"/>
          <a:stretch/>
        </p:blipFill>
        <p:spPr>
          <a:xfrm>
            <a:off x="7917874" y="139304"/>
            <a:ext cx="1033895" cy="1029472"/>
          </a:xfrm>
          <a:prstGeom prst="rect">
            <a:avLst/>
          </a:prstGeom>
        </p:spPr>
      </p:pic>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82000"/>
                  </a:schemeClr>
                </a:solidFill>
              </a:defRPr>
            </a:lvl1pPr>
          </a:lstStyle>
          <a:p>
            <a:fld id="{FEC2DA69-F865-40BD-BB5F-1D84F0763CEB}" type="datetimeFigureOut">
              <a:rPr lang="en-IE" smtClean="0"/>
              <a:t>29/04/2025</a:t>
            </a:fld>
            <a:endParaRPr lang="en-IE"/>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IE"/>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82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304761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www.techtarget.com/iotagenda/definition/Internet-of-Things-IoT"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Computer Networks</a:t>
            </a:r>
            <a:endParaRPr/>
          </a:p>
        </p:txBody>
      </p:sp>
      <p:sp>
        <p:nvSpPr>
          <p:cNvPr id="68" name="Google Shape;68;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Client Server model</a:t>
            </a:r>
            <a:endParaRPr/>
          </a:p>
        </p:txBody>
      </p:sp>
      <p:sp>
        <p:nvSpPr>
          <p:cNvPr id="129" name="Google Shape;129;p22"/>
          <p:cNvSpPr txBox="1"/>
          <p:nvPr/>
        </p:nvSpPr>
        <p:spPr>
          <a:xfrm>
            <a:off x="77000" y="1268015"/>
            <a:ext cx="8826600" cy="361375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dirty="0">
                <a:highlight>
                  <a:srgbClr val="FFFF00"/>
                </a:highlight>
                <a:latin typeface="Roboto"/>
                <a:ea typeface="Roboto"/>
                <a:cs typeface="Roboto"/>
                <a:sym typeface="Roboto"/>
              </a:rPr>
              <a:t>In general, servers provide a resource or a service and clients request the resources or services.  </a:t>
            </a:r>
            <a:endParaRPr sz="1800" dirty="0">
              <a:highlight>
                <a:srgbClr val="FFFF00"/>
              </a:highlight>
              <a:latin typeface="Roboto"/>
              <a:ea typeface="Roboto"/>
              <a:cs typeface="Roboto"/>
              <a:sym typeface="Roboto"/>
            </a:endParaRPr>
          </a:p>
          <a:p>
            <a:pPr marL="0" lvl="0" indent="0" algn="l" rtl="0">
              <a:lnSpc>
                <a:spcPct val="115000"/>
              </a:lnSpc>
              <a:spcBef>
                <a:spcPts val="0"/>
              </a:spcBef>
              <a:spcAft>
                <a:spcPts val="0"/>
              </a:spcAft>
              <a:buNone/>
            </a:pPr>
            <a:r>
              <a:rPr lang="en-GB" sz="1800" dirty="0">
                <a:latin typeface="Roboto"/>
                <a:ea typeface="Roboto"/>
                <a:cs typeface="Roboto"/>
                <a:sym typeface="Roboto"/>
              </a:rPr>
              <a:t>The client server model is a simple distributed (shared) system </a:t>
            </a:r>
            <a:r>
              <a:rPr lang="en-GB" sz="1800" dirty="0" err="1">
                <a:latin typeface="Roboto"/>
                <a:ea typeface="Roboto"/>
                <a:cs typeface="Roboto"/>
                <a:sym typeface="Roboto"/>
              </a:rPr>
              <a:t>i.e</a:t>
            </a:r>
            <a:r>
              <a:rPr lang="en-GB" sz="1800" dirty="0">
                <a:latin typeface="Roboto"/>
                <a:ea typeface="Roboto"/>
                <a:cs typeface="Roboto"/>
                <a:sym typeface="Roboto"/>
              </a:rPr>
              <a:t> a system where the workload required to complete a task are shared between more than one computer.  These computers are connected by some network over which messages are sent in order to complete the required tasks.</a:t>
            </a:r>
            <a:endParaRPr sz="1800" dirty="0">
              <a:latin typeface="Roboto"/>
              <a:ea typeface="Roboto"/>
              <a:cs typeface="Roboto"/>
              <a:sym typeface="Roboto"/>
            </a:endParaRPr>
          </a:p>
          <a:p>
            <a:pPr marL="0" lvl="0" indent="0" algn="l" rtl="0">
              <a:lnSpc>
                <a:spcPct val="115000"/>
              </a:lnSpc>
              <a:spcBef>
                <a:spcPts val="0"/>
              </a:spcBef>
              <a:spcAft>
                <a:spcPts val="0"/>
              </a:spcAft>
              <a:buNone/>
            </a:pPr>
            <a:r>
              <a:rPr lang="en-GB" sz="1800" dirty="0">
                <a:latin typeface="Roboto"/>
                <a:ea typeface="Roboto"/>
                <a:cs typeface="Roboto"/>
                <a:sym typeface="Roboto"/>
              </a:rPr>
              <a:t> When there is a high demand for a services, </a:t>
            </a:r>
            <a:r>
              <a:rPr lang="en-GB" sz="1800" dirty="0" err="1">
                <a:latin typeface="Roboto"/>
                <a:ea typeface="Roboto"/>
                <a:cs typeface="Roboto"/>
                <a:sym typeface="Roboto"/>
              </a:rPr>
              <a:t>i.e</a:t>
            </a:r>
            <a:r>
              <a:rPr lang="en-GB" sz="1800" dirty="0">
                <a:latin typeface="Roboto"/>
                <a:ea typeface="Roboto"/>
                <a:cs typeface="Roboto"/>
                <a:sym typeface="Roboto"/>
              </a:rPr>
              <a:t> when many clients are making a request a the same time, servers may become overwhelmed.  This happens when concert tickets are released and lots of people try to book them.</a:t>
            </a:r>
            <a:endParaRPr sz="1800" dirty="0">
              <a:latin typeface="Roboto"/>
              <a:ea typeface="Roboto"/>
              <a:cs typeface="Roboto"/>
              <a:sym typeface="Roboto"/>
            </a:endParaRPr>
          </a:p>
          <a:p>
            <a:pPr marL="0" lvl="0" indent="0" algn="l" rtl="0">
              <a:lnSpc>
                <a:spcPct val="115000"/>
              </a:lnSpc>
              <a:spcBef>
                <a:spcPts val="0"/>
              </a:spcBef>
              <a:spcAft>
                <a:spcPts val="0"/>
              </a:spcAft>
              <a:buNone/>
            </a:pPr>
            <a:r>
              <a:rPr lang="en-GB" sz="1800" dirty="0">
                <a:latin typeface="Roboto"/>
                <a:ea typeface="Roboto"/>
                <a:cs typeface="Roboto"/>
                <a:sym typeface="Roboto"/>
              </a:rPr>
              <a:t>In a client server model there can be many clients and also many servers.</a:t>
            </a:r>
            <a:endParaRPr sz="1800" dirty="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Network Topologies</a:t>
            </a:r>
            <a:endParaRPr/>
          </a:p>
        </p:txBody>
      </p:sp>
      <p:sp>
        <p:nvSpPr>
          <p:cNvPr id="135" name="Google Shape;135;p23"/>
          <p:cNvSpPr txBox="1"/>
          <p:nvPr/>
        </p:nvSpPr>
        <p:spPr>
          <a:xfrm>
            <a:off x="158700" y="1402050"/>
            <a:ext cx="88266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202124"/>
                </a:solidFill>
                <a:latin typeface="Roboto"/>
                <a:ea typeface="Roboto"/>
                <a:cs typeface="Roboto"/>
                <a:sym typeface="Roboto"/>
              </a:rPr>
              <a:t>A network’s topology is the organisation of the connections between the devices - how the network is laid out and how the devices should connect to one another.</a:t>
            </a:r>
            <a:endParaRPr sz="1600" dirty="0">
              <a:solidFill>
                <a:srgbClr val="202124"/>
              </a:solidFill>
              <a:latin typeface="Roboto"/>
              <a:ea typeface="Roboto"/>
              <a:cs typeface="Roboto"/>
              <a:sym typeface="Roboto"/>
            </a:endParaRPr>
          </a:p>
          <a:p>
            <a:pPr marL="0" lvl="0" indent="0" algn="l" rtl="0">
              <a:spcBef>
                <a:spcPts val="0"/>
              </a:spcBef>
              <a:spcAft>
                <a:spcPts val="0"/>
              </a:spcAft>
              <a:buNone/>
            </a:pPr>
            <a:endParaRPr sz="1600" dirty="0">
              <a:solidFill>
                <a:srgbClr val="202124"/>
              </a:solidFill>
              <a:latin typeface="Roboto"/>
              <a:ea typeface="Roboto"/>
              <a:cs typeface="Roboto"/>
              <a:sym typeface="Roboto"/>
            </a:endParaRPr>
          </a:p>
          <a:p>
            <a:pPr marL="0" lvl="0" indent="0" algn="l" rtl="0">
              <a:spcBef>
                <a:spcPts val="0"/>
              </a:spcBef>
              <a:spcAft>
                <a:spcPts val="0"/>
              </a:spcAft>
              <a:buNone/>
            </a:pPr>
            <a:r>
              <a:rPr lang="en-GB" sz="1600" dirty="0">
                <a:solidFill>
                  <a:srgbClr val="202124"/>
                </a:solidFill>
                <a:latin typeface="Roboto"/>
                <a:ea typeface="Roboto"/>
                <a:cs typeface="Roboto"/>
                <a:sym typeface="Roboto"/>
              </a:rPr>
              <a:t>There are two main topologies - </a:t>
            </a:r>
            <a:r>
              <a:rPr lang="en-GB" sz="1600" b="1" dirty="0">
                <a:solidFill>
                  <a:srgbClr val="202124"/>
                </a:solidFill>
                <a:latin typeface="Roboto"/>
                <a:ea typeface="Roboto"/>
                <a:cs typeface="Roboto"/>
                <a:sym typeface="Roboto"/>
              </a:rPr>
              <a:t>Star </a:t>
            </a:r>
            <a:r>
              <a:rPr lang="en-GB" sz="1600" dirty="0">
                <a:solidFill>
                  <a:srgbClr val="202124"/>
                </a:solidFill>
                <a:latin typeface="Roboto"/>
                <a:ea typeface="Roboto"/>
                <a:cs typeface="Roboto"/>
                <a:sym typeface="Roboto"/>
              </a:rPr>
              <a:t>and </a:t>
            </a:r>
            <a:r>
              <a:rPr lang="en-GB" sz="1600" b="1" dirty="0">
                <a:solidFill>
                  <a:srgbClr val="202124"/>
                </a:solidFill>
                <a:latin typeface="Roboto"/>
                <a:ea typeface="Roboto"/>
                <a:cs typeface="Roboto"/>
                <a:sym typeface="Roboto"/>
              </a:rPr>
              <a:t>Mesh</a:t>
            </a:r>
            <a:endParaRPr sz="1600" b="1" dirty="0">
              <a:solidFill>
                <a:srgbClr val="202124"/>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Star Topology</a:t>
            </a:r>
            <a:endParaRPr/>
          </a:p>
        </p:txBody>
      </p:sp>
      <p:sp>
        <p:nvSpPr>
          <p:cNvPr id="141" name="Google Shape;141;p24"/>
          <p:cNvSpPr txBox="1"/>
          <p:nvPr/>
        </p:nvSpPr>
        <p:spPr>
          <a:xfrm>
            <a:off x="61500" y="1268016"/>
            <a:ext cx="5231100" cy="361463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dirty="0">
                <a:solidFill>
                  <a:srgbClr val="202124"/>
                </a:solidFill>
                <a:latin typeface="Roboto"/>
                <a:ea typeface="Roboto"/>
                <a:cs typeface="Roboto"/>
                <a:sym typeface="Roboto"/>
              </a:rPr>
              <a:t>A network that adopts the star topology has devices that are indirectly connected via a central hub or switch.</a:t>
            </a:r>
            <a:endParaRPr sz="1600" dirty="0">
              <a:solidFill>
                <a:srgbClr val="202124"/>
              </a:solidFill>
              <a:latin typeface="Roboto"/>
              <a:ea typeface="Roboto"/>
              <a:cs typeface="Roboto"/>
              <a:sym typeface="Roboto"/>
            </a:endParaRPr>
          </a:p>
          <a:p>
            <a:pPr marL="0" lvl="0" indent="0" algn="l" rtl="0">
              <a:lnSpc>
                <a:spcPct val="115000"/>
              </a:lnSpc>
              <a:spcBef>
                <a:spcPts val="0"/>
              </a:spcBef>
              <a:spcAft>
                <a:spcPts val="0"/>
              </a:spcAft>
              <a:buNone/>
            </a:pPr>
            <a:r>
              <a:rPr lang="en-GB" sz="1600" dirty="0">
                <a:solidFill>
                  <a:srgbClr val="202124"/>
                </a:solidFill>
                <a:latin typeface="Roboto"/>
                <a:ea typeface="Roboto"/>
                <a:cs typeface="Roboto"/>
                <a:sym typeface="Roboto"/>
              </a:rPr>
              <a:t>The connections (lines) that come from the central switch to the devices form a shape that looks like a star.</a:t>
            </a:r>
            <a:endParaRPr sz="1600" dirty="0">
              <a:solidFill>
                <a:srgbClr val="202124"/>
              </a:solidFill>
              <a:latin typeface="Roboto"/>
              <a:ea typeface="Roboto"/>
              <a:cs typeface="Roboto"/>
              <a:sym typeface="Roboto"/>
            </a:endParaRPr>
          </a:p>
          <a:p>
            <a:pPr marL="0" lvl="0" indent="0" algn="l" rtl="0">
              <a:lnSpc>
                <a:spcPct val="115000"/>
              </a:lnSpc>
              <a:spcBef>
                <a:spcPts val="0"/>
              </a:spcBef>
              <a:spcAft>
                <a:spcPts val="0"/>
              </a:spcAft>
              <a:buNone/>
            </a:pPr>
            <a:endParaRPr sz="1600" dirty="0">
              <a:solidFill>
                <a:srgbClr val="202124"/>
              </a:solidFill>
              <a:latin typeface="Roboto"/>
              <a:ea typeface="Roboto"/>
              <a:cs typeface="Roboto"/>
              <a:sym typeface="Roboto"/>
            </a:endParaRPr>
          </a:p>
          <a:p>
            <a:pPr marL="0" lvl="0" indent="0" algn="l" rtl="0">
              <a:lnSpc>
                <a:spcPct val="115000"/>
              </a:lnSpc>
              <a:spcBef>
                <a:spcPts val="0"/>
              </a:spcBef>
              <a:spcAft>
                <a:spcPts val="0"/>
              </a:spcAft>
              <a:buNone/>
            </a:pPr>
            <a:r>
              <a:rPr lang="en-GB" sz="1600" dirty="0">
                <a:solidFill>
                  <a:srgbClr val="202124"/>
                </a:solidFill>
                <a:latin typeface="Roboto"/>
                <a:ea typeface="Roboto"/>
                <a:cs typeface="Roboto"/>
                <a:sym typeface="Roboto"/>
              </a:rPr>
              <a:t>NOTE: Star topology and client-server networks looks similar in diagrams. Devices arranged in a star topology connect via a central switch, but the applications that run could still adopt a peer-to-peer or a client-server model.</a:t>
            </a:r>
            <a:endParaRPr sz="1600" dirty="0">
              <a:solidFill>
                <a:srgbClr val="202124"/>
              </a:solidFill>
              <a:latin typeface="Roboto"/>
              <a:ea typeface="Roboto"/>
              <a:cs typeface="Roboto"/>
              <a:sym typeface="Roboto"/>
            </a:endParaRPr>
          </a:p>
        </p:txBody>
      </p:sp>
      <p:pic>
        <p:nvPicPr>
          <p:cNvPr id="142" name="Google Shape;142;p24"/>
          <p:cNvPicPr preferRelativeResize="0"/>
          <p:nvPr/>
        </p:nvPicPr>
        <p:blipFill>
          <a:blip r:embed="rId3">
            <a:alphaModFix/>
          </a:blip>
          <a:stretch>
            <a:fillRect/>
          </a:stretch>
        </p:blipFill>
        <p:spPr>
          <a:xfrm>
            <a:off x="5682375" y="714750"/>
            <a:ext cx="3179150" cy="4319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Advantages and disadvantages of of the star topology</a:t>
            </a:r>
            <a:endParaRPr/>
          </a:p>
        </p:txBody>
      </p:sp>
      <p:pic>
        <p:nvPicPr>
          <p:cNvPr id="148" name="Google Shape;148;p25"/>
          <p:cNvPicPr preferRelativeResize="0"/>
          <p:nvPr/>
        </p:nvPicPr>
        <p:blipFill>
          <a:blip r:embed="rId3">
            <a:alphaModFix/>
          </a:blip>
          <a:stretch>
            <a:fillRect/>
          </a:stretch>
        </p:blipFill>
        <p:spPr>
          <a:xfrm>
            <a:off x="228725" y="1469719"/>
            <a:ext cx="8686549" cy="3522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Mesh Topology</a:t>
            </a:r>
            <a:endParaRPr/>
          </a:p>
        </p:txBody>
      </p:sp>
      <p:sp>
        <p:nvSpPr>
          <p:cNvPr id="154" name="Google Shape;154;p26"/>
          <p:cNvSpPr txBox="1"/>
          <p:nvPr/>
        </p:nvSpPr>
        <p:spPr>
          <a:xfrm>
            <a:off x="82774" y="1268015"/>
            <a:ext cx="6891603" cy="378495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dirty="0">
                <a:solidFill>
                  <a:srgbClr val="202124"/>
                </a:solidFill>
                <a:latin typeface="Roboto"/>
                <a:ea typeface="Roboto"/>
                <a:cs typeface="Roboto"/>
                <a:sym typeface="Roboto"/>
              </a:rPr>
              <a:t>In a network based on the mesh topology, all devices are connected either directly or indirectly to each other </a:t>
            </a:r>
            <a:r>
              <a:rPr lang="en-GB" sz="1600" b="1" dirty="0">
                <a:solidFill>
                  <a:srgbClr val="202124"/>
                </a:solidFill>
                <a:latin typeface="Roboto"/>
                <a:ea typeface="Roboto"/>
                <a:cs typeface="Roboto"/>
                <a:sym typeface="Roboto"/>
              </a:rPr>
              <a:t>without a central switch</a:t>
            </a:r>
            <a:r>
              <a:rPr lang="en-GB" sz="1600" dirty="0">
                <a:solidFill>
                  <a:srgbClr val="202124"/>
                </a:solidFill>
                <a:latin typeface="Roboto"/>
                <a:ea typeface="Roboto"/>
                <a:cs typeface="Roboto"/>
                <a:sym typeface="Roboto"/>
              </a:rPr>
              <a:t>.</a:t>
            </a:r>
            <a:endParaRPr sz="1600" dirty="0">
              <a:solidFill>
                <a:srgbClr val="202124"/>
              </a:solidFill>
              <a:latin typeface="Roboto"/>
              <a:ea typeface="Roboto"/>
              <a:cs typeface="Roboto"/>
              <a:sym typeface="Roboto"/>
            </a:endParaRPr>
          </a:p>
          <a:p>
            <a:pPr marL="0" lvl="0" indent="0" algn="l" rtl="0">
              <a:lnSpc>
                <a:spcPct val="115000"/>
              </a:lnSpc>
              <a:spcBef>
                <a:spcPts val="0"/>
              </a:spcBef>
              <a:spcAft>
                <a:spcPts val="0"/>
              </a:spcAft>
              <a:buNone/>
            </a:pPr>
            <a:endParaRPr sz="1600" dirty="0">
              <a:solidFill>
                <a:srgbClr val="202124"/>
              </a:solidFill>
              <a:latin typeface="Roboto"/>
              <a:ea typeface="Roboto"/>
              <a:cs typeface="Roboto"/>
              <a:sym typeface="Roboto"/>
            </a:endParaRPr>
          </a:p>
          <a:p>
            <a:pPr marL="0" lvl="0" indent="0" algn="l" rtl="0">
              <a:lnSpc>
                <a:spcPct val="115000"/>
              </a:lnSpc>
              <a:spcBef>
                <a:spcPts val="0"/>
              </a:spcBef>
              <a:spcAft>
                <a:spcPts val="0"/>
              </a:spcAft>
              <a:buNone/>
            </a:pPr>
            <a:r>
              <a:rPr lang="en-GB" sz="1600" dirty="0">
                <a:solidFill>
                  <a:srgbClr val="202124"/>
                </a:solidFill>
                <a:latin typeface="Roboto"/>
                <a:ea typeface="Roboto"/>
                <a:cs typeface="Roboto"/>
                <a:sym typeface="Roboto"/>
              </a:rPr>
              <a:t>In a </a:t>
            </a:r>
            <a:r>
              <a:rPr lang="en-GB" sz="1600" b="1" dirty="0">
                <a:solidFill>
                  <a:srgbClr val="202124"/>
                </a:solidFill>
                <a:latin typeface="Roboto"/>
                <a:ea typeface="Roboto"/>
                <a:cs typeface="Roboto"/>
                <a:sym typeface="Roboto"/>
              </a:rPr>
              <a:t>full mesh</a:t>
            </a:r>
            <a:r>
              <a:rPr lang="en-GB" sz="1600" dirty="0">
                <a:solidFill>
                  <a:srgbClr val="202124"/>
                </a:solidFill>
                <a:latin typeface="Roboto"/>
                <a:ea typeface="Roboto"/>
                <a:cs typeface="Roboto"/>
                <a:sym typeface="Roboto"/>
              </a:rPr>
              <a:t> network, every device is directly connected to every other device.</a:t>
            </a:r>
            <a:endParaRPr sz="1600" dirty="0">
              <a:solidFill>
                <a:srgbClr val="202124"/>
              </a:solidFill>
              <a:latin typeface="Roboto"/>
              <a:ea typeface="Roboto"/>
              <a:cs typeface="Roboto"/>
              <a:sym typeface="Roboto"/>
            </a:endParaRPr>
          </a:p>
          <a:p>
            <a:pPr marL="0" lvl="0" indent="0" algn="l" rtl="0">
              <a:lnSpc>
                <a:spcPct val="115000"/>
              </a:lnSpc>
              <a:spcBef>
                <a:spcPts val="0"/>
              </a:spcBef>
              <a:spcAft>
                <a:spcPts val="0"/>
              </a:spcAft>
              <a:buNone/>
            </a:pPr>
            <a:r>
              <a:rPr lang="en-GB" sz="1600" dirty="0">
                <a:solidFill>
                  <a:srgbClr val="202124"/>
                </a:solidFill>
                <a:latin typeface="Roboto"/>
                <a:ea typeface="Roboto"/>
                <a:cs typeface="Roboto"/>
                <a:sym typeface="Roboto"/>
              </a:rPr>
              <a:t>In a </a:t>
            </a:r>
            <a:r>
              <a:rPr lang="en-GB" sz="1600" b="1" dirty="0">
                <a:solidFill>
                  <a:srgbClr val="202124"/>
                </a:solidFill>
                <a:latin typeface="Roboto"/>
                <a:ea typeface="Roboto"/>
                <a:cs typeface="Roboto"/>
                <a:sym typeface="Roboto"/>
              </a:rPr>
              <a:t>partial mesh</a:t>
            </a:r>
            <a:r>
              <a:rPr lang="en-GB" sz="1600" dirty="0">
                <a:solidFill>
                  <a:srgbClr val="202124"/>
                </a:solidFill>
                <a:latin typeface="Roboto"/>
                <a:ea typeface="Roboto"/>
                <a:cs typeface="Roboto"/>
                <a:sym typeface="Roboto"/>
              </a:rPr>
              <a:t> network, direct connections only exist between some devices.</a:t>
            </a:r>
            <a:endParaRPr sz="1600" dirty="0">
              <a:solidFill>
                <a:srgbClr val="202124"/>
              </a:solidFill>
              <a:latin typeface="Roboto"/>
              <a:ea typeface="Roboto"/>
              <a:cs typeface="Roboto"/>
              <a:sym typeface="Roboto"/>
            </a:endParaRPr>
          </a:p>
          <a:p>
            <a:pPr marL="0" lvl="0" indent="0" algn="l" rtl="0">
              <a:lnSpc>
                <a:spcPct val="115000"/>
              </a:lnSpc>
              <a:spcBef>
                <a:spcPts val="0"/>
              </a:spcBef>
              <a:spcAft>
                <a:spcPts val="0"/>
              </a:spcAft>
              <a:buNone/>
            </a:pPr>
            <a:endParaRPr sz="1600" dirty="0">
              <a:solidFill>
                <a:srgbClr val="202124"/>
              </a:solidFill>
              <a:latin typeface="Roboto"/>
              <a:ea typeface="Roboto"/>
              <a:cs typeface="Roboto"/>
              <a:sym typeface="Roboto"/>
            </a:endParaRPr>
          </a:p>
          <a:p>
            <a:pPr marL="0" lvl="0" indent="0" algn="l" rtl="0">
              <a:lnSpc>
                <a:spcPct val="115000"/>
              </a:lnSpc>
              <a:spcBef>
                <a:spcPts val="0"/>
              </a:spcBef>
              <a:spcAft>
                <a:spcPts val="0"/>
              </a:spcAft>
              <a:buNone/>
            </a:pPr>
            <a:r>
              <a:rPr lang="en-GB" sz="1600" dirty="0">
                <a:solidFill>
                  <a:srgbClr val="202124"/>
                </a:solidFill>
                <a:latin typeface="Roboto"/>
                <a:ea typeface="Roboto"/>
                <a:cs typeface="Roboto"/>
                <a:sym typeface="Roboto"/>
              </a:rPr>
              <a:t>NOTE: Mesh topology and peer-to-peer networks can look similar in diagrams.</a:t>
            </a:r>
            <a:endParaRPr sz="1600" dirty="0">
              <a:solidFill>
                <a:srgbClr val="202124"/>
              </a:solidFill>
              <a:latin typeface="Roboto"/>
              <a:ea typeface="Roboto"/>
              <a:cs typeface="Roboto"/>
              <a:sym typeface="Roboto"/>
            </a:endParaRPr>
          </a:p>
          <a:p>
            <a:pPr marL="0" lvl="0" indent="0" algn="l" rtl="0">
              <a:lnSpc>
                <a:spcPct val="115000"/>
              </a:lnSpc>
              <a:spcBef>
                <a:spcPts val="0"/>
              </a:spcBef>
              <a:spcAft>
                <a:spcPts val="0"/>
              </a:spcAft>
              <a:buNone/>
            </a:pPr>
            <a:r>
              <a:rPr lang="en-GB" sz="1600" dirty="0">
                <a:solidFill>
                  <a:srgbClr val="202124"/>
                </a:solidFill>
                <a:latin typeface="Roboto"/>
                <a:ea typeface="Roboto"/>
                <a:cs typeface="Roboto"/>
                <a:sym typeface="Roboto"/>
              </a:rPr>
              <a:t>A mesh network topology can support a client-server network where one of the devices is a server and the others are clients that connect to it either directly or indirectly.</a:t>
            </a:r>
            <a:endParaRPr sz="1600" dirty="0">
              <a:solidFill>
                <a:srgbClr val="202124"/>
              </a:solidFill>
              <a:latin typeface="Roboto"/>
              <a:ea typeface="Roboto"/>
              <a:cs typeface="Roboto"/>
              <a:sym typeface="Roboto"/>
            </a:endParaRPr>
          </a:p>
        </p:txBody>
      </p:sp>
      <p:pic>
        <p:nvPicPr>
          <p:cNvPr id="155" name="Google Shape;155;p26"/>
          <p:cNvPicPr preferRelativeResize="0"/>
          <p:nvPr/>
        </p:nvPicPr>
        <p:blipFill>
          <a:blip r:embed="rId3">
            <a:alphaModFix/>
          </a:blip>
          <a:stretch>
            <a:fillRect/>
          </a:stretch>
        </p:blipFill>
        <p:spPr>
          <a:xfrm>
            <a:off x="7269193" y="1453094"/>
            <a:ext cx="1438275" cy="3124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Advantages and disadvantages of mesh networks</a:t>
            </a:r>
            <a:endParaRPr/>
          </a:p>
        </p:txBody>
      </p:sp>
      <p:pic>
        <p:nvPicPr>
          <p:cNvPr id="161" name="Google Shape;161;p27"/>
          <p:cNvPicPr preferRelativeResize="0"/>
          <p:nvPr/>
        </p:nvPicPr>
        <p:blipFill>
          <a:blip r:embed="rId3">
            <a:alphaModFix/>
          </a:blip>
          <a:stretch>
            <a:fillRect/>
          </a:stretch>
        </p:blipFill>
        <p:spPr>
          <a:xfrm>
            <a:off x="158700" y="1415743"/>
            <a:ext cx="8826600" cy="364204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The Internet and the World Wide Web</a:t>
            </a:r>
            <a:endParaRPr/>
          </a:p>
        </p:txBody>
      </p:sp>
      <p:sp>
        <p:nvSpPr>
          <p:cNvPr id="167" name="Google Shape;167;p28"/>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Terminology</a:t>
            </a:r>
            <a:endParaRPr/>
          </a:p>
        </p:txBody>
      </p:sp>
      <p:sp>
        <p:nvSpPr>
          <p:cNvPr id="173" name="Google Shape;173;p29"/>
          <p:cNvSpPr txBox="1"/>
          <p:nvPr/>
        </p:nvSpPr>
        <p:spPr>
          <a:xfrm>
            <a:off x="87000" y="1368555"/>
            <a:ext cx="8970000" cy="178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dirty="0"/>
              <a:t>The Internet and the World Wide Web (www) are two different things even though we tend to refer to them interchangeably.</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GB" sz="1800" dirty="0">
                <a:highlight>
                  <a:srgbClr val="FFFF00"/>
                </a:highlight>
              </a:rPr>
              <a:t>The World Wide Web is a system (or network) of connected files hosted on the Internet.</a:t>
            </a:r>
            <a:endParaRPr sz="1800" dirty="0">
              <a:highlight>
                <a:srgbClr val="FFFF00"/>
              </a:highlight>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The Internet</a:t>
            </a:r>
            <a:endParaRPr/>
          </a:p>
        </p:txBody>
      </p:sp>
      <p:sp>
        <p:nvSpPr>
          <p:cNvPr id="179" name="Google Shape;179;p30"/>
          <p:cNvSpPr txBox="1"/>
          <p:nvPr/>
        </p:nvSpPr>
        <p:spPr>
          <a:xfrm>
            <a:off x="87000" y="1268016"/>
            <a:ext cx="8970000" cy="3785621"/>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Arial" panose="020B0604020202020204" pitchFamily="34" charset="0"/>
              <a:buChar char="•"/>
            </a:pPr>
            <a:r>
              <a:rPr lang="en-GB" sz="1800" dirty="0"/>
              <a:t>The Internet dates back to 1969 when two computers, one at UCLA in Los Angeles and one at SRI International in Menlo Park, California, communicated with each other.</a:t>
            </a:r>
            <a:endParaRPr sz="1800" dirty="0"/>
          </a:p>
          <a:p>
            <a:pPr marL="285750" lvl="0" indent="-285750" algn="l" rtl="0">
              <a:spcBef>
                <a:spcPts val="0"/>
              </a:spcBef>
              <a:spcAft>
                <a:spcPts val="0"/>
              </a:spcAft>
              <a:buFont typeface="Arial" panose="020B0604020202020204" pitchFamily="34" charset="0"/>
              <a:buChar char="•"/>
            </a:pPr>
            <a:r>
              <a:rPr lang="en-GB" sz="1800" dirty="0"/>
              <a:t>Up until this time computers generally did not share data with each other.  Data was moved between computers using large reels of magnetic tape.</a:t>
            </a:r>
            <a:endParaRPr sz="1800" dirty="0"/>
          </a:p>
          <a:p>
            <a:pPr marL="285750" lvl="0" indent="-285750" algn="l" rtl="0">
              <a:spcBef>
                <a:spcPts val="0"/>
              </a:spcBef>
              <a:spcAft>
                <a:spcPts val="0"/>
              </a:spcAft>
              <a:buFont typeface="Arial" panose="020B0604020202020204" pitchFamily="34" charset="0"/>
              <a:buChar char="•"/>
            </a:pPr>
            <a:r>
              <a:rPr lang="en-GB" sz="1800" dirty="0"/>
              <a:t>The Internet is a global network of networks consisting of billions of connected computers and devices across the world.</a:t>
            </a:r>
            <a:endParaRPr sz="1800" dirty="0"/>
          </a:p>
          <a:p>
            <a:pPr marL="285750" lvl="0" indent="-285750" algn="l" rtl="0">
              <a:spcBef>
                <a:spcPts val="0"/>
              </a:spcBef>
              <a:spcAft>
                <a:spcPts val="0"/>
              </a:spcAft>
              <a:buFont typeface="Arial" panose="020B0604020202020204" pitchFamily="34" charset="0"/>
              <a:buChar char="•"/>
            </a:pPr>
            <a:r>
              <a:rPr lang="en-GB" sz="1800" dirty="0"/>
              <a:t>Computers can include laptops, tablets and other devices but also smart devices such as TV’s, cars, security cameras, household appliances etc.</a:t>
            </a:r>
            <a:endParaRPr sz="1800" dirty="0"/>
          </a:p>
          <a:p>
            <a:pPr marL="285750" lvl="0" indent="-285750" algn="l" rtl="0">
              <a:spcBef>
                <a:spcPts val="0"/>
              </a:spcBef>
              <a:spcAft>
                <a:spcPts val="0"/>
              </a:spcAft>
              <a:buFont typeface="Arial" panose="020B0604020202020204" pitchFamily="34" charset="0"/>
              <a:buChar char="•"/>
            </a:pPr>
            <a:r>
              <a:rPr lang="en-GB" sz="1800" dirty="0"/>
              <a:t>The computers are connected in different ways - copper wires, fibre optic lines, wireless satellite and microwave links and undersea cables.</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The Internet</a:t>
            </a:r>
            <a:endParaRPr/>
          </a:p>
        </p:txBody>
      </p:sp>
      <p:sp>
        <p:nvSpPr>
          <p:cNvPr id="185" name="Google Shape;185;p31"/>
          <p:cNvSpPr txBox="1"/>
          <p:nvPr/>
        </p:nvSpPr>
        <p:spPr>
          <a:xfrm>
            <a:off x="87000" y="1113356"/>
            <a:ext cx="8970000" cy="375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dirty="0"/>
          </a:p>
          <a:p>
            <a:pPr marL="0" lvl="0" indent="0" algn="l" rtl="0">
              <a:spcBef>
                <a:spcPts val="0"/>
              </a:spcBef>
              <a:spcAft>
                <a:spcPts val="0"/>
              </a:spcAft>
              <a:buNone/>
            </a:pPr>
            <a:r>
              <a:rPr lang="en-GB" sz="1800" b="1" dirty="0">
                <a:highlight>
                  <a:srgbClr val="FFFF00"/>
                </a:highlight>
              </a:rPr>
              <a:t>The Internet is a network of connected computers - the Internet is a network.</a:t>
            </a:r>
            <a:endParaRPr sz="1800" b="1" dirty="0">
              <a:highlight>
                <a:srgbClr val="FFFF00"/>
              </a:highlight>
            </a:endParaRPr>
          </a:p>
          <a:p>
            <a:pPr marL="0" lvl="0" indent="0" algn="l" rtl="0">
              <a:spcBef>
                <a:spcPts val="0"/>
              </a:spcBef>
              <a:spcAft>
                <a:spcPts val="0"/>
              </a:spcAft>
              <a:buNone/>
            </a:pPr>
            <a:endParaRPr sz="1800" b="1" dirty="0">
              <a:highlight>
                <a:srgbClr val="FFFF00"/>
              </a:highlight>
            </a:endParaRPr>
          </a:p>
          <a:p>
            <a:pPr marL="0" lvl="0" indent="0" algn="l" rtl="0">
              <a:spcBef>
                <a:spcPts val="0"/>
              </a:spcBef>
              <a:spcAft>
                <a:spcPts val="0"/>
              </a:spcAft>
              <a:buNone/>
            </a:pPr>
            <a:endParaRPr sz="1800" b="1" dirty="0">
              <a:highlight>
                <a:srgbClr val="FFFF00"/>
              </a:highlight>
            </a:endParaRPr>
          </a:p>
          <a:p>
            <a:pPr marL="0" lvl="0" indent="0" algn="l" rtl="0">
              <a:spcBef>
                <a:spcPts val="0"/>
              </a:spcBef>
              <a:spcAft>
                <a:spcPts val="0"/>
              </a:spcAft>
              <a:buNone/>
            </a:pPr>
            <a:r>
              <a:rPr lang="en-GB" sz="1800" b="1" u="sng" dirty="0"/>
              <a:t>Internet of Things (IoT)</a:t>
            </a:r>
            <a:endParaRPr sz="1800" b="1" u="sng" dirty="0"/>
          </a:p>
          <a:p>
            <a:pPr marL="0" lvl="0" indent="0" algn="l" rtl="0">
              <a:spcBef>
                <a:spcPts val="0"/>
              </a:spcBef>
              <a:spcAft>
                <a:spcPts val="0"/>
              </a:spcAft>
              <a:buNone/>
            </a:pPr>
            <a:endParaRPr sz="1800" b="1" dirty="0">
              <a:highlight>
                <a:srgbClr val="FFFF00"/>
              </a:highlight>
            </a:endParaRPr>
          </a:p>
          <a:p>
            <a:pPr marL="0" lvl="0" indent="0" algn="l" rtl="0">
              <a:spcBef>
                <a:spcPts val="0"/>
              </a:spcBef>
              <a:spcAft>
                <a:spcPts val="0"/>
              </a:spcAft>
              <a:buNone/>
            </a:pPr>
            <a:r>
              <a:rPr lang="en-GB" sz="1800" dirty="0"/>
              <a:t>Computers are not just physical PC’s and laptops.  They can be connected sensors, wearable devices, smart devices, TV’s, cars, household appliances etc.  This is called the Internet of Things.</a:t>
            </a:r>
            <a:endParaRPr sz="1800" dirty="0"/>
          </a:p>
          <a:p>
            <a:pPr marL="0" lvl="0" indent="0" algn="l" rtl="0">
              <a:spcBef>
                <a:spcPts val="0"/>
              </a:spcBef>
              <a:spcAft>
                <a:spcPts val="0"/>
              </a:spcAft>
              <a:buNone/>
            </a:pPr>
            <a:endParaRPr sz="1800" dirty="0"/>
          </a:p>
          <a:p>
            <a:pPr marL="0" lvl="0" indent="0" algn="l" rtl="0">
              <a:lnSpc>
                <a:spcPct val="115000"/>
              </a:lnSpc>
              <a:spcBef>
                <a:spcPts val="0"/>
              </a:spcBef>
              <a:spcAft>
                <a:spcPts val="0"/>
              </a:spcAft>
              <a:buNone/>
            </a:pPr>
            <a:r>
              <a:rPr lang="en-GB" sz="1800" u="sng" dirty="0">
                <a:solidFill>
                  <a:schemeClr val="accent5"/>
                </a:solidFill>
                <a:latin typeface="Roboto"/>
                <a:ea typeface="Roboto"/>
                <a:cs typeface="Roboto"/>
                <a:sym typeface="Roboto"/>
                <a:hlinkClick r:id="rId3">
                  <a:extLst>
                    <a:ext uri="{A12FA001-AC4F-418D-AE19-62706E023703}">
                      <ahyp:hlinkClr xmlns:ahyp="http://schemas.microsoft.com/office/drawing/2018/hyperlinkcolor" val="tx"/>
                    </a:ext>
                  </a:extLst>
                </a:hlinkClick>
              </a:rPr>
              <a:t>https://www.techtarget.com/iotagenda/definition/Internet-of-Things-IoT</a:t>
            </a:r>
            <a:endParaRPr sz="1800" dirty="0">
              <a:solidFill>
                <a:schemeClr val="lt2"/>
              </a:solidFill>
              <a:latin typeface="Roboto"/>
              <a:ea typeface="Roboto"/>
              <a:cs typeface="Roboto"/>
              <a:sym typeface="Roboto"/>
            </a:endParaRPr>
          </a:p>
          <a:p>
            <a:pPr marL="0" lvl="0" indent="0" algn="l" rtl="0">
              <a:spcBef>
                <a:spcPts val="1600"/>
              </a:spcBef>
              <a:spcAft>
                <a:spcPts val="0"/>
              </a:spcAft>
              <a:buNone/>
            </a:pPr>
            <a:endParaRPr sz="1800" b="1" dirty="0">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Learning Outcomes</a:t>
            </a:r>
            <a:endParaRPr/>
          </a:p>
        </p:txBody>
      </p:sp>
      <p:sp>
        <p:nvSpPr>
          <p:cNvPr id="74" name="Google Shape;74;p14"/>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202124"/>
              </a:buClr>
              <a:buSzPts val="1800"/>
              <a:buChar char="●"/>
            </a:pPr>
            <a:r>
              <a:rPr lang="en-GB">
                <a:solidFill>
                  <a:srgbClr val="202124"/>
                </a:solidFill>
              </a:rPr>
              <a:t>Describe the different types of Computer Networks</a:t>
            </a:r>
            <a:endParaRPr>
              <a:solidFill>
                <a:srgbClr val="202124"/>
              </a:solidFill>
            </a:endParaRPr>
          </a:p>
          <a:p>
            <a:pPr marL="457200" lvl="0" indent="-342900" algn="l" rtl="0">
              <a:spcBef>
                <a:spcPts val="0"/>
              </a:spcBef>
              <a:spcAft>
                <a:spcPts val="0"/>
              </a:spcAft>
              <a:buClr>
                <a:srgbClr val="202124"/>
              </a:buClr>
              <a:buSzPts val="1800"/>
              <a:buChar char="●"/>
            </a:pPr>
            <a:r>
              <a:rPr lang="en-GB">
                <a:solidFill>
                  <a:srgbClr val="202124"/>
                </a:solidFill>
              </a:rPr>
              <a:t>Explain what is meant by the WWW and the Internet</a:t>
            </a:r>
            <a:endParaRPr>
              <a:solidFill>
                <a:srgbClr val="202124"/>
              </a:solidFill>
            </a:endParaRPr>
          </a:p>
          <a:p>
            <a:pPr marL="457200" lvl="0" indent="-342900" algn="l" rtl="0">
              <a:spcBef>
                <a:spcPts val="0"/>
              </a:spcBef>
              <a:spcAft>
                <a:spcPts val="0"/>
              </a:spcAft>
              <a:buClr>
                <a:srgbClr val="202124"/>
              </a:buClr>
              <a:buSzPts val="1800"/>
              <a:buChar char="●"/>
            </a:pPr>
            <a:r>
              <a:rPr lang="en-GB">
                <a:solidFill>
                  <a:srgbClr val="202124"/>
                </a:solidFill>
              </a:rPr>
              <a:t>Explain what is meant by client server model</a:t>
            </a:r>
            <a:endParaRPr>
              <a:solidFill>
                <a:srgbClr val="202124"/>
              </a:solidFill>
            </a:endParaRPr>
          </a:p>
          <a:p>
            <a:pPr marL="457200" lvl="0" indent="-342900" algn="l" rtl="0">
              <a:spcBef>
                <a:spcPts val="0"/>
              </a:spcBef>
              <a:spcAft>
                <a:spcPts val="0"/>
              </a:spcAft>
              <a:buClr>
                <a:srgbClr val="202124"/>
              </a:buClr>
              <a:buSzPts val="1800"/>
              <a:buChar char="●"/>
            </a:pPr>
            <a:r>
              <a:rPr lang="en-GB">
                <a:solidFill>
                  <a:srgbClr val="202124"/>
                </a:solidFill>
              </a:rPr>
              <a:t>Explain what a communication protocol is and describe the different communication protocols </a:t>
            </a:r>
            <a:endParaRPr>
              <a:solidFill>
                <a:srgbClr val="202124"/>
              </a:solidFill>
            </a:endParaRPr>
          </a:p>
          <a:p>
            <a:pPr marL="457200" lvl="0" indent="-342900" algn="l" rtl="0">
              <a:spcBef>
                <a:spcPts val="0"/>
              </a:spcBef>
              <a:spcAft>
                <a:spcPts val="0"/>
              </a:spcAft>
              <a:buClr>
                <a:srgbClr val="202124"/>
              </a:buClr>
              <a:buSzPts val="1800"/>
              <a:buChar char="●"/>
            </a:pPr>
            <a:r>
              <a:rPr lang="en-GB">
                <a:solidFill>
                  <a:srgbClr val="202124"/>
                </a:solidFill>
              </a:rPr>
              <a:t>Describe the different hardware components necessary for internet use</a:t>
            </a:r>
            <a:endParaRPr>
              <a:solidFill>
                <a:srgbClr val="202124"/>
              </a:solidFill>
            </a:endParaRPr>
          </a:p>
        </p:txBody>
      </p:sp>
      <p:pic>
        <p:nvPicPr>
          <p:cNvPr id="75" name="Google Shape;75;p14"/>
          <p:cNvPicPr preferRelativeResize="0"/>
          <p:nvPr/>
        </p:nvPicPr>
        <p:blipFill>
          <a:blip r:embed="rId3">
            <a:alphaModFix/>
          </a:blip>
          <a:stretch>
            <a:fillRect/>
          </a:stretch>
        </p:blipFill>
        <p:spPr>
          <a:xfrm>
            <a:off x="4798625" y="4118100"/>
            <a:ext cx="4173925" cy="675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The World Wide Web</a:t>
            </a:r>
            <a:endParaRPr/>
          </a:p>
        </p:txBody>
      </p:sp>
      <p:sp>
        <p:nvSpPr>
          <p:cNvPr id="191" name="Google Shape;191;p32"/>
          <p:cNvSpPr txBox="1"/>
          <p:nvPr/>
        </p:nvSpPr>
        <p:spPr>
          <a:xfrm>
            <a:off x="174000" y="1559746"/>
            <a:ext cx="89700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dirty="0">
                <a:highlight>
                  <a:srgbClr val="FFFF00"/>
                </a:highlight>
              </a:rPr>
              <a:t>The World Wide Web uses the Internet for transmission.</a:t>
            </a:r>
            <a:endParaRPr sz="1800" dirty="0">
              <a:highlight>
                <a:srgbClr val="FFFF00"/>
              </a:highlight>
            </a:endParaRPr>
          </a:p>
          <a:p>
            <a:pPr marL="0" lvl="0" indent="0" algn="l" rtl="0">
              <a:spcBef>
                <a:spcPts val="0"/>
              </a:spcBef>
              <a:spcAft>
                <a:spcPts val="0"/>
              </a:spcAft>
              <a:buNone/>
            </a:pPr>
            <a:endParaRPr sz="1800" dirty="0"/>
          </a:p>
          <a:p>
            <a:pPr marL="0" lvl="0" indent="0" algn="l" rtl="0">
              <a:spcBef>
                <a:spcPts val="0"/>
              </a:spcBef>
              <a:spcAft>
                <a:spcPts val="0"/>
              </a:spcAft>
              <a:buNone/>
            </a:pPr>
            <a:r>
              <a:rPr lang="en-GB" sz="1800" dirty="0"/>
              <a:t>The Web was invented by Tim Berners-Lee in 1989.  He created a way of putting websites onto the Internet.</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GB" sz="1800" dirty="0"/>
              <a:t>All of these websites together are the World Wide Web.</a:t>
            </a:r>
            <a:endParaRPr sz="1800" dirty="0"/>
          </a:p>
          <a:p>
            <a:pPr marL="0" lvl="0" indent="0" algn="l" rtl="0">
              <a:spcBef>
                <a:spcPts val="0"/>
              </a:spcBef>
              <a:spcAft>
                <a:spcPts val="0"/>
              </a:spcAft>
              <a:buNone/>
            </a:pPr>
            <a:endParaRPr sz="1800" dirty="0"/>
          </a:p>
          <a:p>
            <a:pPr marL="0" lvl="0" indent="0" algn="l" rtl="0">
              <a:spcBef>
                <a:spcPts val="0"/>
              </a:spcBef>
              <a:spcAft>
                <a:spcPts val="0"/>
              </a:spcAft>
              <a:buNone/>
            </a:pPr>
            <a:r>
              <a:rPr lang="en-GB" sz="1800" b="1" dirty="0">
                <a:highlight>
                  <a:srgbClr val="FFFF00"/>
                </a:highlight>
              </a:rPr>
              <a:t>The Web is a vast collection of documents (HTML, CSS, </a:t>
            </a:r>
            <a:r>
              <a:rPr lang="en-GB" sz="1800" b="1" dirty="0" err="1">
                <a:highlight>
                  <a:srgbClr val="FFFF00"/>
                </a:highlight>
              </a:rPr>
              <a:t>Javascript</a:t>
            </a:r>
            <a:r>
              <a:rPr lang="en-GB" sz="1800" b="1" dirty="0">
                <a:highlight>
                  <a:srgbClr val="FFFF00"/>
                </a:highlight>
              </a:rPr>
              <a:t> and other documents that represent webpages) with links to each other.</a:t>
            </a:r>
            <a:endParaRPr sz="1800" b="1" dirty="0">
              <a:highlight>
                <a:srgbClr val="FFFF00"/>
              </a:highlight>
            </a:endParaRPr>
          </a:p>
          <a:p>
            <a:pPr marL="0" lvl="0" indent="0" algn="l" rtl="0">
              <a:spcBef>
                <a:spcPts val="0"/>
              </a:spcBef>
              <a:spcAft>
                <a:spcPts val="0"/>
              </a:spcAft>
              <a:buNone/>
            </a:pPr>
            <a:endParaRPr sz="1800" b="1" dirty="0"/>
          </a:p>
          <a:p>
            <a:pPr marL="0" lvl="0" indent="0" algn="l" rtl="0">
              <a:spcBef>
                <a:spcPts val="0"/>
              </a:spcBef>
              <a:spcAft>
                <a:spcPts val="0"/>
              </a:spcAft>
              <a:buNone/>
            </a:pPr>
            <a:r>
              <a:rPr lang="en-GB" sz="1800" dirty="0"/>
              <a:t>The web can also be used for email and instant messaging.</a:t>
            </a:r>
            <a:endParaRPr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Client Server Model</a:t>
            </a:r>
            <a:endParaRPr/>
          </a:p>
        </p:txBody>
      </p:sp>
      <p:sp>
        <p:nvSpPr>
          <p:cNvPr id="197" name="Google Shape;197;p33"/>
          <p:cNvSpPr txBox="1"/>
          <p:nvPr/>
        </p:nvSpPr>
        <p:spPr>
          <a:xfrm>
            <a:off x="72600" y="1545056"/>
            <a:ext cx="8998800" cy="3324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dirty="0"/>
              <a:t>When you visit a web page, your computer (</a:t>
            </a:r>
            <a:r>
              <a:rPr lang="en-GB" sz="1700" b="1" dirty="0"/>
              <a:t>client</a:t>
            </a:r>
            <a:r>
              <a:rPr lang="en-GB" sz="1700" dirty="0"/>
              <a:t>) issues a request that makes its way to the appropriate server.</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GB" sz="1700" dirty="0"/>
              <a:t>A </a:t>
            </a:r>
            <a:r>
              <a:rPr lang="en-GB" sz="1700" b="1" dirty="0"/>
              <a:t>server</a:t>
            </a:r>
            <a:r>
              <a:rPr lang="en-GB" sz="1700" dirty="0"/>
              <a:t> is a computer that provides resources or services to other computers.</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GB" sz="1700" dirty="0"/>
              <a:t>The server then carries out that request and the information representing the web page or other resource is transmitted to your computer.</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GB" sz="1700" dirty="0"/>
              <a:t>Your browser renders it into what you see as a web page.</a:t>
            </a:r>
            <a:endParaRPr sz="1700" dirty="0"/>
          </a:p>
          <a:p>
            <a:pPr marL="0" lvl="0" indent="0" algn="l" rtl="0">
              <a:spcBef>
                <a:spcPts val="0"/>
              </a:spcBef>
              <a:spcAft>
                <a:spcPts val="0"/>
              </a:spcAft>
              <a:buNone/>
            </a:pPr>
            <a:endParaRPr sz="1700" dirty="0"/>
          </a:p>
          <a:p>
            <a:pPr marL="0" lvl="0" indent="0" algn="l" rtl="0">
              <a:spcBef>
                <a:spcPts val="0"/>
              </a:spcBef>
              <a:spcAft>
                <a:spcPts val="0"/>
              </a:spcAft>
              <a:buNone/>
            </a:pPr>
            <a:r>
              <a:rPr lang="en-GB" sz="1700" dirty="0"/>
              <a:t>This is the most basic client server model - one client requests information from a server who provides the information.</a:t>
            </a:r>
            <a:endParaRPr sz="17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Communication Protocols</a:t>
            </a:r>
            <a:endParaRPr/>
          </a:p>
        </p:txBody>
      </p:sp>
      <p:sp>
        <p:nvSpPr>
          <p:cNvPr id="203" name="Google Shape;203;p34"/>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Communication Protocols</a:t>
            </a:r>
            <a:endParaRPr/>
          </a:p>
        </p:txBody>
      </p:sp>
      <p:sp>
        <p:nvSpPr>
          <p:cNvPr id="209" name="Google Shape;209;p35"/>
          <p:cNvSpPr txBox="1"/>
          <p:nvPr/>
        </p:nvSpPr>
        <p:spPr>
          <a:xfrm>
            <a:off x="98250" y="1521229"/>
            <a:ext cx="8531400" cy="3314346"/>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dirty="0">
                <a:highlight>
                  <a:srgbClr val="FFFF00"/>
                </a:highlight>
                <a:latin typeface="Roboto"/>
                <a:ea typeface="Roboto"/>
                <a:cs typeface="Roboto"/>
                <a:sym typeface="Roboto"/>
              </a:rPr>
              <a:t>A communication protocol is a set of rules describing how to transmit data across a network.  The network can be the internet.</a:t>
            </a:r>
            <a:endParaRPr sz="1800" dirty="0">
              <a:highlight>
                <a:srgbClr val="FFFF00"/>
              </a:highlight>
              <a:latin typeface="Roboto"/>
              <a:ea typeface="Roboto"/>
              <a:cs typeface="Roboto"/>
              <a:sym typeface="Roboto"/>
            </a:endParaRPr>
          </a:p>
          <a:p>
            <a:pPr marL="0" lvl="0" indent="0" algn="l" rtl="0">
              <a:lnSpc>
                <a:spcPct val="115000"/>
              </a:lnSpc>
              <a:spcBef>
                <a:spcPts val="0"/>
              </a:spcBef>
              <a:spcAft>
                <a:spcPts val="0"/>
              </a:spcAft>
              <a:buNone/>
            </a:pPr>
            <a:endParaRPr sz="1800" dirty="0">
              <a:latin typeface="Roboto"/>
              <a:ea typeface="Roboto"/>
              <a:cs typeface="Roboto"/>
              <a:sym typeface="Roboto"/>
            </a:endParaRPr>
          </a:p>
          <a:p>
            <a:pPr marL="0" lvl="0" indent="0" algn="l" rtl="0">
              <a:lnSpc>
                <a:spcPct val="115000"/>
              </a:lnSpc>
              <a:spcBef>
                <a:spcPts val="0"/>
              </a:spcBef>
              <a:spcAft>
                <a:spcPts val="0"/>
              </a:spcAft>
              <a:buNone/>
            </a:pPr>
            <a:r>
              <a:rPr lang="en-GB" sz="1800" dirty="0">
                <a:highlight>
                  <a:srgbClr val="FFFF00"/>
                </a:highlight>
                <a:latin typeface="Roboto"/>
                <a:ea typeface="Roboto"/>
                <a:cs typeface="Roboto"/>
                <a:sym typeface="Roboto"/>
              </a:rPr>
              <a:t>The client server model uses several different protocols, each governing communication in its own protocol “layer” of the network.</a:t>
            </a:r>
            <a:r>
              <a:rPr lang="en-GB" sz="1800" dirty="0">
                <a:latin typeface="Roboto"/>
                <a:ea typeface="Roboto"/>
                <a:cs typeface="Roboto"/>
                <a:sym typeface="Roboto"/>
              </a:rPr>
              <a:t> Without these sets of rules, the client server model would not work.</a:t>
            </a:r>
            <a:endParaRPr sz="1800" dirty="0">
              <a:latin typeface="Roboto"/>
              <a:ea typeface="Roboto"/>
              <a:cs typeface="Roboto"/>
              <a:sym typeface="Roboto"/>
            </a:endParaRPr>
          </a:p>
          <a:p>
            <a:pPr marL="0" lvl="0" indent="0" algn="l" rtl="0">
              <a:lnSpc>
                <a:spcPct val="115000"/>
              </a:lnSpc>
              <a:spcBef>
                <a:spcPts val="0"/>
              </a:spcBef>
              <a:spcAft>
                <a:spcPts val="0"/>
              </a:spcAft>
              <a:buNone/>
            </a:pPr>
            <a:endParaRPr sz="1800" dirty="0">
              <a:latin typeface="Roboto"/>
              <a:ea typeface="Roboto"/>
              <a:cs typeface="Roboto"/>
              <a:sym typeface="Roboto"/>
            </a:endParaRPr>
          </a:p>
          <a:p>
            <a:pPr marL="0" lvl="0" indent="0" algn="l" rtl="0">
              <a:lnSpc>
                <a:spcPct val="115000"/>
              </a:lnSpc>
              <a:spcBef>
                <a:spcPts val="0"/>
              </a:spcBef>
              <a:spcAft>
                <a:spcPts val="0"/>
              </a:spcAft>
              <a:buNone/>
            </a:pPr>
            <a:r>
              <a:rPr lang="en-GB" sz="1800" dirty="0">
                <a:latin typeface="Roboto"/>
                <a:ea typeface="Roboto"/>
                <a:cs typeface="Roboto"/>
                <a:sym typeface="Roboto"/>
              </a:rPr>
              <a:t>The protocol layers and the names of their corresponding protocols are listed on the next slide.</a:t>
            </a:r>
            <a:endParaRPr sz="1800" dirty="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Communication Protocols</a:t>
            </a:r>
            <a:endParaRPr/>
          </a:p>
        </p:txBody>
      </p:sp>
      <p:pic>
        <p:nvPicPr>
          <p:cNvPr id="215" name="Google Shape;215;p36"/>
          <p:cNvPicPr preferRelativeResize="0"/>
          <p:nvPr/>
        </p:nvPicPr>
        <p:blipFill>
          <a:blip r:embed="rId3">
            <a:alphaModFix/>
          </a:blip>
          <a:stretch>
            <a:fillRect/>
          </a:stretch>
        </p:blipFill>
        <p:spPr>
          <a:xfrm>
            <a:off x="1630653" y="1343525"/>
            <a:ext cx="5729175" cy="3712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Communication Protocols (Higher Level)</a:t>
            </a:r>
            <a:endParaRPr/>
          </a:p>
        </p:txBody>
      </p:sp>
      <p:pic>
        <p:nvPicPr>
          <p:cNvPr id="221" name="Google Shape;221;p37"/>
          <p:cNvPicPr preferRelativeResize="0"/>
          <p:nvPr/>
        </p:nvPicPr>
        <p:blipFill>
          <a:blip r:embed="rId3">
            <a:alphaModFix/>
          </a:blip>
          <a:stretch>
            <a:fillRect/>
          </a:stretch>
        </p:blipFill>
        <p:spPr>
          <a:xfrm>
            <a:off x="5263400" y="1084975"/>
            <a:ext cx="3661450" cy="2973550"/>
          </a:xfrm>
          <a:prstGeom prst="rect">
            <a:avLst/>
          </a:prstGeom>
          <a:noFill/>
          <a:ln>
            <a:noFill/>
          </a:ln>
        </p:spPr>
      </p:pic>
      <p:sp>
        <p:nvSpPr>
          <p:cNvPr id="222" name="Google Shape;222;p37"/>
          <p:cNvSpPr txBox="1"/>
          <p:nvPr/>
        </p:nvSpPr>
        <p:spPr>
          <a:xfrm>
            <a:off x="229750" y="1180406"/>
            <a:ext cx="4824600" cy="355249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dirty="0">
                <a:latin typeface="Roboto"/>
                <a:ea typeface="Roboto"/>
                <a:cs typeface="Roboto"/>
                <a:sym typeface="Roboto"/>
              </a:rPr>
              <a:t>The path taken by a client request, via the internet, to a particular server, can be illustrated like this.</a:t>
            </a:r>
            <a:endParaRPr sz="1800" dirty="0">
              <a:latin typeface="Roboto"/>
              <a:ea typeface="Roboto"/>
              <a:cs typeface="Roboto"/>
              <a:sym typeface="Roboto"/>
            </a:endParaRPr>
          </a:p>
          <a:p>
            <a:pPr marL="0" lvl="0" indent="0" algn="l" rtl="0">
              <a:lnSpc>
                <a:spcPct val="115000"/>
              </a:lnSpc>
              <a:spcBef>
                <a:spcPts val="0"/>
              </a:spcBef>
              <a:spcAft>
                <a:spcPts val="0"/>
              </a:spcAft>
              <a:buNone/>
            </a:pPr>
            <a:endParaRPr sz="1800" dirty="0">
              <a:latin typeface="Roboto"/>
              <a:ea typeface="Roboto"/>
              <a:cs typeface="Roboto"/>
              <a:sym typeface="Roboto"/>
            </a:endParaRPr>
          </a:p>
          <a:p>
            <a:pPr marL="0" lvl="0" indent="0" algn="l" rtl="0">
              <a:lnSpc>
                <a:spcPct val="115000"/>
              </a:lnSpc>
              <a:spcBef>
                <a:spcPts val="0"/>
              </a:spcBef>
              <a:spcAft>
                <a:spcPts val="0"/>
              </a:spcAft>
              <a:buNone/>
            </a:pPr>
            <a:r>
              <a:rPr lang="en-GB" sz="1800" dirty="0">
                <a:highlight>
                  <a:srgbClr val="FFFF00"/>
                </a:highlight>
                <a:latin typeface="Roboto"/>
                <a:ea typeface="Roboto"/>
                <a:cs typeface="Roboto"/>
                <a:sym typeface="Roboto"/>
              </a:rPr>
              <a:t>The message travels down through the protocol layers in the client and then via the internet, passes up through the protocol layers in the server.</a:t>
            </a:r>
            <a:endParaRPr sz="1800" dirty="0">
              <a:highlight>
                <a:srgbClr val="FFFF00"/>
              </a:highlight>
              <a:latin typeface="Roboto"/>
              <a:ea typeface="Roboto"/>
              <a:cs typeface="Roboto"/>
              <a:sym typeface="Roboto"/>
            </a:endParaRPr>
          </a:p>
          <a:p>
            <a:pPr marL="0" lvl="0" indent="0" algn="l" rtl="0">
              <a:lnSpc>
                <a:spcPct val="115000"/>
              </a:lnSpc>
              <a:spcBef>
                <a:spcPts val="0"/>
              </a:spcBef>
              <a:spcAft>
                <a:spcPts val="0"/>
              </a:spcAft>
              <a:buNone/>
            </a:pPr>
            <a:endParaRPr sz="1800" dirty="0">
              <a:highlight>
                <a:srgbClr val="FFFF00"/>
              </a:highlight>
              <a:latin typeface="Roboto"/>
              <a:ea typeface="Roboto"/>
              <a:cs typeface="Roboto"/>
              <a:sym typeface="Roboto"/>
            </a:endParaRPr>
          </a:p>
          <a:p>
            <a:pPr marL="0" lvl="0" indent="0" algn="l" rtl="0">
              <a:lnSpc>
                <a:spcPct val="115000"/>
              </a:lnSpc>
              <a:spcBef>
                <a:spcPts val="0"/>
              </a:spcBef>
              <a:spcAft>
                <a:spcPts val="0"/>
              </a:spcAft>
              <a:buNone/>
            </a:pPr>
            <a:r>
              <a:rPr lang="en-GB" sz="1800" dirty="0">
                <a:highlight>
                  <a:srgbClr val="FFFF00"/>
                </a:highlight>
                <a:latin typeface="Roboto"/>
                <a:ea typeface="Roboto"/>
                <a:cs typeface="Roboto"/>
                <a:sym typeface="Roboto"/>
              </a:rPr>
              <a:t>Rules from the relevant protocol are applied at each layer.</a:t>
            </a:r>
            <a:endParaRPr sz="1800" dirty="0">
              <a:highlight>
                <a:srgbClr val="FFFF00"/>
              </a:highlight>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http and https</a:t>
            </a:r>
            <a:endParaRPr/>
          </a:p>
        </p:txBody>
      </p:sp>
      <p:sp>
        <p:nvSpPr>
          <p:cNvPr id="228" name="Google Shape;228;p38"/>
          <p:cNvSpPr txBox="1"/>
          <p:nvPr/>
        </p:nvSpPr>
        <p:spPr>
          <a:xfrm>
            <a:off x="206775" y="1268015"/>
            <a:ext cx="8826600" cy="3625759"/>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Arial" panose="020B0604020202020204" pitchFamily="34" charset="0"/>
              <a:buChar char="•"/>
            </a:pPr>
            <a:r>
              <a:rPr lang="en-GB" sz="1600" dirty="0">
                <a:highlight>
                  <a:srgbClr val="FFFF00"/>
                </a:highlight>
              </a:rPr>
              <a:t>http stands for hypertext transfer protocol.</a:t>
            </a:r>
            <a:r>
              <a:rPr lang="en-GB" sz="1600" dirty="0"/>
              <a:t>  You often see this at the beginning of a web address.</a:t>
            </a:r>
            <a:endParaRPr sz="1600" dirty="0"/>
          </a:p>
          <a:p>
            <a:pPr marL="285750" lvl="0" indent="-285750" algn="l" rtl="0">
              <a:lnSpc>
                <a:spcPct val="115000"/>
              </a:lnSpc>
              <a:spcBef>
                <a:spcPts val="0"/>
              </a:spcBef>
              <a:spcAft>
                <a:spcPts val="0"/>
              </a:spcAft>
              <a:buFont typeface="Arial" panose="020B0604020202020204" pitchFamily="34" charset="0"/>
              <a:buChar char="•"/>
            </a:pPr>
            <a:r>
              <a:rPr lang="en-GB" sz="1600" dirty="0">
                <a:highlight>
                  <a:srgbClr val="FFFF00"/>
                </a:highlight>
              </a:rPr>
              <a:t>It operates at the application (program) layer.</a:t>
            </a:r>
            <a:endParaRPr sz="1600" dirty="0">
              <a:highlight>
                <a:srgbClr val="FFFF00"/>
              </a:highlight>
            </a:endParaRPr>
          </a:p>
          <a:p>
            <a:pPr marL="285750" lvl="0" indent="-285750" algn="l" rtl="0">
              <a:lnSpc>
                <a:spcPct val="115000"/>
              </a:lnSpc>
              <a:spcBef>
                <a:spcPts val="0"/>
              </a:spcBef>
              <a:spcAft>
                <a:spcPts val="0"/>
              </a:spcAft>
              <a:buFont typeface="Arial" panose="020B0604020202020204" pitchFamily="34" charset="0"/>
              <a:buChar char="•"/>
            </a:pPr>
            <a:r>
              <a:rPr lang="en-GB" sz="1600" dirty="0">
                <a:highlight>
                  <a:srgbClr val="FFFF00"/>
                </a:highlight>
              </a:rPr>
              <a:t>http is known as a request-response protocol.  It allows a client to issue a request for e.g. a webpage and the server to respond to the right computer with the data or resource required.</a:t>
            </a:r>
            <a:endParaRPr sz="1600" dirty="0">
              <a:highlight>
                <a:srgbClr val="FFFF00"/>
              </a:highlight>
            </a:endParaRPr>
          </a:p>
          <a:p>
            <a:pPr marL="285750" lvl="0" indent="-285750" algn="l" rtl="0">
              <a:lnSpc>
                <a:spcPct val="115000"/>
              </a:lnSpc>
              <a:spcBef>
                <a:spcPts val="0"/>
              </a:spcBef>
              <a:spcAft>
                <a:spcPts val="0"/>
              </a:spcAft>
              <a:buFont typeface="Arial" panose="020B0604020202020204" pitchFamily="34" charset="0"/>
              <a:buChar char="•"/>
            </a:pPr>
            <a:r>
              <a:rPr lang="en-GB" sz="1600" dirty="0"/>
              <a:t>http is protocol specific to applications (programs) for example, the client’s web browser and the program that the server is running to host its web pages.</a:t>
            </a:r>
            <a:endParaRPr sz="1600" dirty="0"/>
          </a:p>
          <a:p>
            <a:pPr marL="285750" lvl="0" indent="-285750" algn="l" rtl="0">
              <a:lnSpc>
                <a:spcPct val="115000"/>
              </a:lnSpc>
              <a:spcBef>
                <a:spcPts val="0"/>
              </a:spcBef>
              <a:spcAft>
                <a:spcPts val="0"/>
              </a:spcAft>
              <a:buFont typeface="Arial" panose="020B0604020202020204" pitchFamily="34" charset="0"/>
              <a:buChar char="•"/>
            </a:pPr>
            <a:r>
              <a:rPr lang="en-GB" sz="1600" dirty="0">
                <a:highlight>
                  <a:srgbClr val="FFFF00"/>
                </a:highlight>
              </a:rPr>
              <a:t>https (hypertext transfer protocol secure) is a secure version of http</a:t>
            </a:r>
            <a:r>
              <a:rPr lang="en-GB" sz="1600" dirty="0"/>
              <a:t>.  When using https, data transmitted between client and server is automatically encrypted.  Https has become the standard on the web in recent years, particularly for online payments.</a:t>
            </a:r>
            <a:endParaRPr sz="1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TCP (Higher Level)</a:t>
            </a:r>
            <a:endParaRPr/>
          </a:p>
        </p:txBody>
      </p:sp>
      <p:sp>
        <p:nvSpPr>
          <p:cNvPr id="234" name="Google Shape;234;p39"/>
          <p:cNvSpPr txBox="1"/>
          <p:nvPr/>
        </p:nvSpPr>
        <p:spPr>
          <a:xfrm>
            <a:off x="252725" y="1346662"/>
            <a:ext cx="8523600" cy="347793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dirty="0">
                <a:highlight>
                  <a:srgbClr val="FFFF00"/>
                </a:highlight>
              </a:rPr>
              <a:t>TCP stands for transmission control protocol.  </a:t>
            </a:r>
            <a:endParaRPr sz="1800" dirty="0">
              <a:highlight>
                <a:srgbClr val="FFFF00"/>
              </a:highlight>
            </a:endParaRPr>
          </a:p>
          <a:p>
            <a:pPr marL="0" lvl="0" indent="0" algn="l" rtl="0">
              <a:lnSpc>
                <a:spcPct val="115000"/>
              </a:lnSpc>
              <a:spcBef>
                <a:spcPts val="0"/>
              </a:spcBef>
              <a:spcAft>
                <a:spcPts val="0"/>
              </a:spcAft>
              <a:buNone/>
            </a:pPr>
            <a:endParaRPr sz="1800" dirty="0"/>
          </a:p>
          <a:p>
            <a:pPr marL="0" lvl="0" indent="0" algn="l" rtl="0">
              <a:lnSpc>
                <a:spcPct val="115000"/>
              </a:lnSpc>
              <a:spcBef>
                <a:spcPts val="0"/>
              </a:spcBef>
              <a:spcAft>
                <a:spcPts val="0"/>
              </a:spcAft>
              <a:buNone/>
            </a:pPr>
            <a:r>
              <a:rPr lang="en-GB" sz="1800" dirty="0">
                <a:highlight>
                  <a:srgbClr val="FFFF00"/>
                </a:highlight>
              </a:rPr>
              <a:t>The TCP protocol operates at the transport layer, ensuring that binary information is transported reliably between computers.</a:t>
            </a:r>
            <a:endParaRPr sz="1800" dirty="0">
              <a:highlight>
                <a:srgbClr val="FFFF00"/>
              </a:highlight>
            </a:endParaRPr>
          </a:p>
          <a:p>
            <a:pPr marL="0" lvl="0" indent="0" algn="l" rtl="0">
              <a:lnSpc>
                <a:spcPct val="115000"/>
              </a:lnSpc>
              <a:spcBef>
                <a:spcPts val="0"/>
              </a:spcBef>
              <a:spcAft>
                <a:spcPts val="0"/>
              </a:spcAft>
              <a:buNone/>
            </a:pPr>
            <a:endParaRPr sz="1800" dirty="0"/>
          </a:p>
          <a:p>
            <a:pPr marL="0" lvl="0" indent="0" algn="l" rtl="0">
              <a:lnSpc>
                <a:spcPct val="115000"/>
              </a:lnSpc>
              <a:spcBef>
                <a:spcPts val="0"/>
              </a:spcBef>
              <a:spcAft>
                <a:spcPts val="0"/>
              </a:spcAft>
              <a:buNone/>
            </a:pPr>
            <a:r>
              <a:rPr lang="en-GB" sz="1800" dirty="0"/>
              <a:t>This information is broken up into “packets” for efficient routing.  TCP keeps track of each of these packets, ensuring that they remain free of error and arrive at the client in the same order as those transmitted by the server.</a:t>
            </a:r>
            <a:endParaRPr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IP (Higher Level)</a:t>
            </a:r>
            <a:endParaRPr/>
          </a:p>
        </p:txBody>
      </p:sp>
      <p:sp>
        <p:nvSpPr>
          <p:cNvPr id="240" name="Google Shape;240;p40"/>
          <p:cNvSpPr txBox="1"/>
          <p:nvPr/>
        </p:nvSpPr>
        <p:spPr>
          <a:xfrm>
            <a:off x="114875" y="1413164"/>
            <a:ext cx="8937300" cy="3434436"/>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dirty="0">
                <a:highlight>
                  <a:srgbClr val="FFFF00"/>
                </a:highlight>
                <a:latin typeface="Roboto"/>
                <a:ea typeface="Roboto"/>
                <a:cs typeface="Roboto"/>
                <a:sym typeface="Roboto"/>
              </a:rPr>
              <a:t>IP stands for Internet Protocol.  It operates at the network layer.  This protocol handles the creation of the data packets and how they are routed around the network to their destination.  It does this using IP addresses.</a:t>
            </a:r>
            <a:endParaRPr sz="1800" dirty="0">
              <a:highlight>
                <a:srgbClr val="FFFF00"/>
              </a:highlight>
              <a:latin typeface="Roboto"/>
              <a:ea typeface="Roboto"/>
              <a:cs typeface="Roboto"/>
              <a:sym typeface="Roboto"/>
            </a:endParaRPr>
          </a:p>
          <a:p>
            <a:pPr marL="0" lvl="0" indent="0" algn="l" rtl="0">
              <a:lnSpc>
                <a:spcPct val="115000"/>
              </a:lnSpc>
              <a:spcBef>
                <a:spcPts val="0"/>
              </a:spcBef>
              <a:spcAft>
                <a:spcPts val="0"/>
              </a:spcAft>
              <a:buNone/>
            </a:pPr>
            <a:r>
              <a:rPr lang="en-GB" sz="1800" dirty="0">
                <a:highlight>
                  <a:srgbClr val="FFFF00"/>
                </a:highlight>
                <a:latin typeface="Roboto"/>
                <a:ea typeface="Roboto"/>
                <a:cs typeface="Roboto"/>
                <a:sym typeface="Roboto"/>
              </a:rPr>
              <a:t>An IP (Internet Protocol) address is a code that identifies a computer network or a particular computer or other device on a network</a:t>
            </a:r>
            <a:r>
              <a:rPr lang="en-GB" sz="1800" dirty="0">
                <a:latin typeface="Roboto"/>
                <a:ea typeface="Roboto"/>
                <a:cs typeface="Roboto"/>
                <a:sym typeface="Roboto"/>
              </a:rPr>
              <a:t>.  Every computer connected to the Internet has a unique IP address.</a:t>
            </a:r>
            <a:endParaRPr sz="1800" dirty="0">
              <a:latin typeface="Roboto"/>
              <a:ea typeface="Roboto"/>
              <a:cs typeface="Roboto"/>
              <a:sym typeface="Roboto"/>
            </a:endParaRPr>
          </a:p>
          <a:p>
            <a:pPr marL="0" lvl="0" indent="0" algn="l" rtl="0">
              <a:lnSpc>
                <a:spcPct val="115000"/>
              </a:lnSpc>
              <a:spcBef>
                <a:spcPts val="0"/>
              </a:spcBef>
              <a:spcAft>
                <a:spcPts val="0"/>
              </a:spcAft>
              <a:buNone/>
            </a:pPr>
            <a:r>
              <a:rPr lang="en-GB" sz="1800" dirty="0">
                <a:latin typeface="Roboto"/>
                <a:ea typeface="Roboto"/>
                <a:cs typeface="Roboto"/>
                <a:sym typeface="Roboto"/>
              </a:rPr>
              <a:t>IP ensures that the correct IP address is attached to every packet of data from the server so that it can be delivered to the correct client.</a:t>
            </a:r>
            <a:endParaRPr sz="1800" dirty="0">
              <a:latin typeface="Roboto"/>
              <a:ea typeface="Roboto"/>
              <a:cs typeface="Roboto"/>
              <a:sym typeface="Roboto"/>
            </a:endParaRPr>
          </a:p>
          <a:p>
            <a:pPr marL="0" lvl="0" indent="0" algn="l" rtl="0">
              <a:lnSpc>
                <a:spcPct val="115000"/>
              </a:lnSpc>
              <a:spcBef>
                <a:spcPts val="0"/>
              </a:spcBef>
              <a:spcAft>
                <a:spcPts val="0"/>
              </a:spcAft>
              <a:buNone/>
            </a:pPr>
            <a:r>
              <a:rPr lang="en-GB" sz="1800" dirty="0">
                <a:latin typeface="Roboto"/>
                <a:ea typeface="Roboto"/>
                <a:cs typeface="Roboto"/>
                <a:sym typeface="Roboto"/>
              </a:rPr>
              <a:t>Static IP addresses always remain the same. Dynamic IP addresses can change every time a device connects to a network.</a:t>
            </a:r>
            <a:endParaRPr sz="1800" dirty="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a:t>IPv4 and IPv6</a:t>
            </a:r>
            <a:endParaRPr b="1"/>
          </a:p>
        </p:txBody>
      </p:sp>
      <p:sp>
        <p:nvSpPr>
          <p:cNvPr id="246" name="Google Shape;246;p41"/>
          <p:cNvSpPr txBox="1"/>
          <p:nvPr/>
        </p:nvSpPr>
        <p:spPr>
          <a:xfrm>
            <a:off x="50850" y="1240247"/>
            <a:ext cx="9042300" cy="266300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rgbClr val="51565E"/>
                </a:solidFill>
                <a:highlight>
                  <a:srgbClr val="FFFFFF"/>
                </a:highlight>
              </a:rPr>
              <a:t>There are two versions of IP addresses - IP4 and IP6.</a:t>
            </a:r>
            <a:endParaRPr sz="1200" dirty="0">
              <a:solidFill>
                <a:srgbClr val="51565E"/>
              </a:solidFill>
              <a:highlight>
                <a:srgbClr val="FFFFFF"/>
              </a:highlight>
              <a:latin typeface="Roboto"/>
              <a:ea typeface="Roboto"/>
              <a:cs typeface="Roboto"/>
              <a:sym typeface="Roboto"/>
            </a:endParaRPr>
          </a:p>
          <a:p>
            <a:pPr marL="0" lvl="0" indent="0" algn="l" rtl="0">
              <a:spcBef>
                <a:spcPts val="0"/>
              </a:spcBef>
              <a:spcAft>
                <a:spcPts val="0"/>
              </a:spcAft>
              <a:buNone/>
            </a:pPr>
            <a:endParaRPr sz="1200" dirty="0">
              <a:solidFill>
                <a:srgbClr val="51565E"/>
              </a:solidFill>
              <a:highlight>
                <a:srgbClr val="FFFFFF"/>
              </a:highlight>
              <a:latin typeface="Roboto"/>
              <a:ea typeface="Roboto"/>
              <a:cs typeface="Roboto"/>
              <a:sym typeface="Roboto"/>
            </a:endParaRPr>
          </a:p>
          <a:p>
            <a:pPr marL="0" lvl="0" indent="0" algn="l" rtl="0">
              <a:spcBef>
                <a:spcPts val="0"/>
              </a:spcBef>
              <a:spcAft>
                <a:spcPts val="0"/>
              </a:spcAft>
              <a:buNone/>
            </a:pPr>
            <a:r>
              <a:rPr lang="en-GB" sz="1600" dirty="0">
                <a:solidFill>
                  <a:srgbClr val="51565E"/>
                </a:solidFill>
                <a:highlight>
                  <a:srgbClr val="FFFFFF"/>
                </a:highlight>
              </a:rPr>
              <a:t>IP addresses in IPv4 are designed to be of 32 bit binary format.</a:t>
            </a:r>
            <a:endParaRPr sz="1200" dirty="0">
              <a:solidFill>
                <a:srgbClr val="51565E"/>
              </a:solidFill>
              <a:highlight>
                <a:srgbClr val="FFFFFF"/>
              </a:highlight>
              <a:latin typeface="Roboto"/>
              <a:ea typeface="Roboto"/>
              <a:cs typeface="Roboto"/>
              <a:sym typeface="Roboto"/>
            </a:endParaRPr>
          </a:p>
          <a:p>
            <a:pPr marL="0" lvl="0" indent="0" algn="l" rtl="0">
              <a:lnSpc>
                <a:spcPct val="162500"/>
              </a:lnSpc>
              <a:spcBef>
                <a:spcPts val="0"/>
              </a:spcBef>
              <a:spcAft>
                <a:spcPts val="0"/>
              </a:spcAft>
              <a:buNone/>
            </a:pPr>
            <a:endParaRPr sz="1200" dirty="0">
              <a:solidFill>
                <a:srgbClr val="51565E"/>
              </a:solidFill>
              <a:highlight>
                <a:srgbClr val="FFFFFF"/>
              </a:highlight>
              <a:latin typeface="Roboto"/>
              <a:ea typeface="Roboto"/>
              <a:cs typeface="Roboto"/>
              <a:sym typeface="Roboto"/>
            </a:endParaRPr>
          </a:p>
          <a:p>
            <a:pPr marL="0" lvl="0" indent="0" algn="l" rtl="0">
              <a:lnSpc>
                <a:spcPct val="162500"/>
              </a:lnSpc>
              <a:spcBef>
                <a:spcPts val="2000"/>
              </a:spcBef>
              <a:spcAft>
                <a:spcPts val="0"/>
              </a:spcAft>
              <a:buNone/>
            </a:pPr>
            <a:endParaRPr sz="1600" dirty="0">
              <a:solidFill>
                <a:srgbClr val="51565E"/>
              </a:solidFill>
              <a:highlight>
                <a:srgbClr val="FFFFFF"/>
              </a:highlight>
            </a:endParaRPr>
          </a:p>
          <a:p>
            <a:pPr marL="0" lvl="0" indent="0" algn="l" rtl="0">
              <a:lnSpc>
                <a:spcPct val="162500"/>
              </a:lnSpc>
              <a:spcBef>
                <a:spcPts val="2000"/>
              </a:spcBef>
              <a:spcAft>
                <a:spcPts val="0"/>
              </a:spcAft>
              <a:buNone/>
            </a:pPr>
            <a:r>
              <a:rPr lang="en-GB" sz="1600" dirty="0">
                <a:solidFill>
                  <a:srgbClr val="51565E"/>
                </a:solidFill>
                <a:highlight>
                  <a:srgbClr val="FFFFFF"/>
                </a:highlight>
              </a:rPr>
              <a:t>An IPv6 address type is designed of 128 bits from which 4 are hexadecimal digits</a:t>
            </a:r>
            <a:endParaRPr sz="1600" dirty="0">
              <a:solidFill>
                <a:srgbClr val="51565E"/>
              </a:solidFill>
              <a:highlight>
                <a:srgbClr val="FFFFFF"/>
              </a:highlight>
            </a:endParaRPr>
          </a:p>
          <a:p>
            <a:pPr marL="0" lvl="0" indent="0" algn="l" rtl="0">
              <a:spcBef>
                <a:spcPts val="0"/>
              </a:spcBef>
              <a:spcAft>
                <a:spcPts val="0"/>
              </a:spcAft>
              <a:buNone/>
            </a:pPr>
            <a:endParaRPr sz="1200" dirty="0">
              <a:solidFill>
                <a:srgbClr val="51565E"/>
              </a:solidFill>
              <a:highlight>
                <a:srgbClr val="FFFFFF"/>
              </a:highlight>
              <a:latin typeface="Roboto"/>
              <a:ea typeface="Roboto"/>
              <a:cs typeface="Roboto"/>
              <a:sym typeface="Roboto"/>
            </a:endParaRPr>
          </a:p>
        </p:txBody>
      </p:sp>
      <p:pic>
        <p:nvPicPr>
          <p:cNvPr id="247" name="Google Shape;247;p41"/>
          <p:cNvPicPr preferRelativeResize="0"/>
          <p:nvPr/>
        </p:nvPicPr>
        <p:blipFill>
          <a:blip r:embed="rId3">
            <a:alphaModFix/>
          </a:blip>
          <a:stretch>
            <a:fillRect/>
          </a:stretch>
        </p:blipFill>
        <p:spPr>
          <a:xfrm>
            <a:off x="482138" y="2003703"/>
            <a:ext cx="2923670" cy="1201696"/>
          </a:xfrm>
          <a:prstGeom prst="rect">
            <a:avLst/>
          </a:prstGeom>
          <a:noFill/>
          <a:ln>
            <a:noFill/>
          </a:ln>
        </p:spPr>
      </p:pic>
      <p:pic>
        <p:nvPicPr>
          <p:cNvPr id="248" name="Google Shape;248;p41"/>
          <p:cNvPicPr preferRelativeResize="0"/>
          <p:nvPr/>
        </p:nvPicPr>
        <p:blipFill>
          <a:blip r:embed="rId4">
            <a:alphaModFix/>
          </a:blip>
          <a:stretch>
            <a:fillRect/>
          </a:stretch>
        </p:blipFill>
        <p:spPr>
          <a:xfrm>
            <a:off x="339945" y="3783930"/>
            <a:ext cx="6131725" cy="369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Computer Networks</a:t>
            </a:r>
            <a:endParaRPr dirty="0"/>
          </a:p>
        </p:txBody>
      </p:sp>
      <p:sp>
        <p:nvSpPr>
          <p:cNvPr id="81" name="Google Shape;81;p15"/>
          <p:cNvSpPr txBox="1">
            <a:spLocks noGrp="1"/>
          </p:cNvSpPr>
          <p:nvPr>
            <p:ph type="body" idx="4294967295"/>
          </p:nvPr>
        </p:nvSpPr>
        <p:spPr>
          <a:xfrm>
            <a:off x="241070" y="1147734"/>
            <a:ext cx="8523288" cy="37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000000"/>
                </a:solidFill>
                <a:highlight>
                  <a:srgbClr val="FFFF00"/>
                </a:highlight>
              </a:rPr>
              <a:t>A computer network allows computers and devices to share data.  </a:t>
            </a:r>
            <a:endParaRPr dirty="0">
              <a:solidFill>
                <a:srgbClr val="000000"/>
              </a:solidFill>
              <a:highlight>
                <a:srgbClr val="FFFF00"/>
              </a:highlight>
            </a:endParaRPr>
          </a:p>
          <a:p>
            <a:pPr marL="0" lvl="0" indent="0" algn="l" rtl="0">
              <a:spcBef>
                <a:spcPts val="1600"/>
              </a:spcBef>
              <a:spcAft>
                <a:spcPts val="0"/>
              </a:spcAft>
              <a:buNone/>
            </a:pPr>
            <a:r>
              <a:rPr lang="en-GB" dirty="0">
                <a:solidFill>
                  <a:srgbClr val="000000"/>
                </a:solidFill>
              </a:rPr>
              <a:t>This includes:</a:t>
            </a:r>
            <a:endParaRPr dirty="0">
              <a:solidFill>
                <a:srgbClr val="000000"/>
              </a:solidFill>
            </a:endParaRPr>
          </a:p>
          <a:p>
            <a:pPr marL="457200" lvl="0" indent="-342900" algn="l" rtl="0">
              <a:spcBef>
                <a:spcPts val="1600"/>
              </a:spcBef>
              <a:spcAft>
                <a:spcPts val="0"/>
              </a:spcAft>
              <a:buClr>
                <a:srgbClr val="000000"/>
              </a:buClr>
              <a:buSzPts val="1800"/>
              <a:buChar char="●"/>
            </a:pPr>
            <a:r>
              <a:rPr lang="en-GB" dirty="0">
                <a:solidFill>
                  <a:srgbClr val="000000"/>
                </a:solidFill>
              </a:rPr>
              <a:t>Computer to computer communication</a:t>
            </a:r>
            <a:endParaRPr dirty="0">
              <a:solidFill>
                <a:srgbClr val="000000"/>
              </a:solidFill>
            </a:endParaRPr>
          </a:p>
          <a:p>
            <a:pPr marL="457200" lvl="0" indent="-342900" algn="l" rtl="0">
              <a:spcBef>
                <a:spcPts val="0"/>
              </a:spcBef>
              <a:spcAft>
                <a:spcPts val="0"/>
              </a:spcAft>
              <a:buClr>
                <a:srgbClr val="000000"/>
              </a:buClr>
              <a:buSzPts val="1800"/>
              <a:buChar char="●"/>
            </a:pPr>
            <a:r>
              <a:rPr lang="en-GB" dirty="0">
                <a:solidFill>
                  <a:srgbClr val="000000"/>
                </a:solidFill>
              </a:rPr>
              <a:t>Computers communicating with devices such as printers, mice and keyboards</a:t>
            </a:r>
            <a:endParaRPr dirty="0">
              <a:solidFill>
                <a:srgbClr val="000000"/>
              </a:solidFill>
            </a:endParaRPr>
          </a:p>
          <a:p>
            <a:pPr marL="457200" lvl="0" indent="-342900" algn="l" rtl="0">
              <a:spcBef>
                <a:spcPts val="0"/>
              </a:spcBef>
              <a:spcAft>
                <a:spcPts val="0"/>
              </a:spcAft>
              <a:buClr>
                <a:srgbClr val="000000"/>
              </a:buClr>
              <a:buSzPts val="1800"/>
              <a:buChar char="●"/>
            </a:pPr>
            <a:r>
              <a:rPr lang="en-GB" dirty="0">
                <a:solidFill>
                  <a:srgbClr val="000000"/>
                </a:solidFill>
              </a:rPr>
              <a:t>Mobile phone networks</a:t>
            </a:r>
            <a:endParaRPr dirty="0">
              <a:solidFill>
                <a:srgbClr val="000000"/>
              </a:solidFill>
            </a:endParaRPr>
          </a:p>
          <a:p>
            <a:pPr marL="457200" lvl="0" indent="-342900" algn="l" rtl="0">
              <a:spcBef>
                <a:spcPts val="0"/>
              </a:spcBef>
              <a:spcAft>
                <a:spcPts val="0"/>
              </a:spcAft>
              <a:buClr>
                <a:srgbClr val="000000"/>
              </a:buClr>
              <a:buSzPts val="1800"/>
              <a:buChar char="●"/>
            </a:pPr>
            <a:r>
              <a:rPr lang="en-GB" dirty="0">
                <a:solidFill>
                  <a:srgbClr val="000000"/>
                </a:solidFill>
              </a:rPr>
              <a:t>Smart televisions</a:t>
            </a:r>
            <a:endParaRPr dirty="0">
              <a:solidFill>
                <a:srgbClr val="000000"/>
              </a:solidFill>
            </a:endParaRPr>
          </a:p>
          <a:p>
            <a:pPr marL="457200" lvl="0" indent="-342900" algn="l" rtl="0">
              <a:spcBef>
                <a:spcPts val="0"/>
              </a:spcBef>
              <a:spcAft>
                <a:spcPts val="0"/>
              </a:spcAft>
              <a:buClr>
                <a:srgbClr val="000000"/>
              </a:buClr>
              <a:buSzPts val="1800"/>
              <a:buChar char="●"/>
            </a:pPr>
            <a:r>
              <a:rPr lang="en-GB" dirty="0">
                <a:solidFill>
                  <a:srgbClr val="000000"/>
                </a:solidFill>
              </a:rPr>
              <a:t>Devices downloading videos and music and playing them through external devices such a speakers and projectors.</a:t>
            </a:r>
            <a:endParaRPr dirty="0">
              <a:solidFill>
                <a:srgbClr val="000000"/>
              </a:solidFill>
            </a:endParaRPr>
          </a:p>
          <a:p>
            <a:pPr marL="0" lvl="0" indent="0" algn="l" rtl="0">
              <a:spcBef>
                <a:spcPts val="1600"/>
              </a:spcBef>
              <a:spcAft>
                <a:spcPts val="0"/>
              </a:spcAft>
              <a:buNone/>
            </a:pPr>
            <a:r>
              <a:rPr lang="en-GB" dirty="0">
                <a:solidFill>
                  <a:srgbClr val="000000"/>
                </a:solidFill>
              </a:rPr>
              <a:t>There are different levels of networking.  The next few slides outline some of them.</a:t>
            </a:r>
            <a:endParaRPr dirty="0">
              <a:solidFill>
                <a:srgbClr val="000000"/>
              </a:solidFill>
            </a:endParaRPr>
          </a:p>
          <a:p>
            <a:pPr marL="0" lvl="0" indent="0" algn="l" rtl="0">
              <a:spcBef>
                <a:spcPts val="1600"/>
              </a:spcBef>
              <a:spcAft>
                <a:spcPts val="1600"/>
              </a:spcAft>
              <a:buNone/>
            </a:pPr>
            <a:endParaRPr dirty="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IPv4 v IPv6</a:t>
            </a:r>
            <a:endParaRPr/>
          </a:p>
        </p:txBody>
      </p:sp>
      <p:sp>
        <p:nvSpPr>
          <p:cNvPr id="254" name="Google Shape;254;p42"/>
          <p:cNvSpPr txBox="1"/>
          <p:nvPr/>
        </p:nvSpPr>
        <p:spPr>
          <a:xfrm>
            <a:off x="266006" y="1388225"/>
            <a:ext cx="8429107" cy="3801010"/>
          </a:xfrm>
          <a:prstGeom prst="rect">
            <a:avLst/>
          </a:prstGeom>
          <a:noFill/>
          <a:ln>
            <a:noFill/>
          </a:ln>
        </p:spPr>
        <p:txBody>
          <a:bodyPr spcFirstLastPara="1" wrap="square" lIns="91425" tIns="91425" rIns="91425" bIns="91425" anchor="t" anchorCtr="0">
            <a:spAutoFit/>
          </a:bodyPr>
          <a:lstStyle/>
          <a:p>
            <a:pPr marL="0" lvl="0" indent="0" algn="l" rtl="0">
              <a:spcBef>
                <a:spcPts val="1800"/>
              </a:spcBef>
              <a:spcAft>
                <a:spcPts val="0"/>
              </a:spcAft>
              <a:buNone/>
            </a:pPr>
            <a:r>
              <a:rPr lang="en-GB" sz="1600" dirty="0">
                <a:solidFill>
                  <a:srgbClr val="51565E"/>
                </a:solidFill>
                <a:highlight>
                  <a:srgbClr val="FFFFFF"/>
                </a:highlight>
              </a:rPr>
              <a:t>IPv4 allows for </a:t>
            </a:r>
            <a:r>
              <a:rPr lang="en-GB" sz="1600" dirty="0" err="1">
                <a:solidFill>
                  <a:srgbClr val="51565E"/>
                </a:solidFill>
                <a:highlight>
                  <a:srgbClr val="FFFFFF"/>
                </a:highlight>
              </a:rPr>
              <a:t>approx</a:t>
            </a:r>
            <a:r>
              <a:rPr lang="en-GB" sz="1600" dirty="0">
                <a:solidFill>
                  <a:srgbClr val="51565E"/>
                </a:solidFill>
                <a:highlight>
                  <a:srgbClr val="FFFFFF"/>
                </a:highlight>
              </a:rPr>
              <a:t> 4 billion unique addresses.  However, with the growth of the internet and the increase in the number of devices connected to it, the IPv4 space is running out.  </a:t>
            </a:r>
          </a:p>
          <a:p>
            <a:pPr marL="0" lvl="0" indent="0" algn="l" rtl="0">
              <a:spcBef>
                <a:spcPts val="2000"/>
              </a:spcBef>
              <a:spcAft>
                <a:spcPts val="0"/>
              </a:spcAft>
              <a:buNone/>
            </a:pPr>
            <a:r>
              <a:rPr lang="en-GB" sz="1600" dirty="0">
                <a:solidFill>
                  <a:srgbClr val="51565E"/>
                </a:solidFill>
                <a:highlight>
                  <a:srgbClr val="FFFFFF"/>
                </a:highlight>
              </a:rPr>
              <a:t>IPv6 allows for 1028 times more than IPv4.  This means that IPv6 can accommodate a virtually unlimited number of devices on the internet.</a:t>
            </a:r>
          </a:p>
          <a:p>
            <a:pPr marL="0" lvl="0" indent="0" algn="l" rtl="0">
              <a:spcBef>
                <a:spcPts val="2000"/>
              </a:spcBef>
              <a:spcAft>
                <a:spcPts val="0"/>
              </a:spcAft>
              <a:buNone/>
            </a:pPr>
            <a:r>
              <a:rPr lang="en-GB" sz="1600" dirty="0">
                <a:solidFill>
                  <a:srgbClr val="51565E"/>
                </a:solidFill>
                <a:highlight>
                  <a:srgbClr val="FFFFFF"/>
                </a:highlight>
              </a:rPr>
              <a:t>In the case of IPv4 addressing no encryption or authentication services are initiated.</a:t>
            </a:r>
          </a:p>
          <a:p>
            <a:pPr marL="0" lvl="0" indent="0" algn="l" rtl="0">
              <a:spcBef>
                <a:spcPts val="2000"/>
              </a:spcBef>
              <a:spcAft>
                <a:spcPts val="0"/>
              </a:spcAft>
              <a:buNone/>
            </a:pPr>
            <a:r>
              <a:rPr lang="en-GB" sz="1600" dirty="0">
                <a:solidFill>
                  <a:srgbClr val="51565E"/>
                </a:solidFill>
                <a:highlight>
                  <a:srgbClr val="FFFFFF"/>
                </a:highlight>
              </a:rPr>
              <a:t>IPv6 provides proper encryption and authentication services for the address.</a:t>
            </a:r>
          </a:p>
          <a:p>
            <a:pPr marL="0" lvl="0" indent="0" algn="l" rtl="0">
              <a:spcBef>
                <a:spcPts val="2000"/>
              </a:spcBef>
              <a:spcAft>
                <a:spcPts val="0"/>
              </a:spcAft>
              <a:buNone/>
            </a:pPr>
            <a:endParaRPr lang="en-GB" sz="1200" dirty="0">
              <a:solidFill>
                <a:srgbClr val="51565E"/>
              </a:solidFill>
              <a:highlight>
                <a:srgbClr val="FFFFFF"/>
              </a:highlight>
              <a:latin typeface="Roboto"/>
              <a:ea typeface="Roboto"/>
              <a:cs typeface="Roboto"/>
              <a:sym typeface="Roboto"/>
            </a:endParaRPr>
          </a:p>
          <a:p>
            <a:pPr marL="0" lvl="0" indent="0" algn="l" rtl="0">
              <a:spcBef>
                <a:spcPts val="2000"/>
              </a:spcBef>
              <a:spcAft>
                <a:spcPts val="2000"/>
              </a:spcAft>
              <a:buNone/>
            </a:pPr>
            <a:r>
              <a:rPr lang="en-GB" sz="1200" dirty="0">
                <a:solidFill>
                  <a:srgbClr val="51565E"/>
                </a:solidFill>
                <a:highlight>
                  <a:srgbClr val="FFFFFF"/>
                </a:highlight>
                <a:latin typeface="Roboto"/>
                <a:ea typeface="Roboto"/>
                <a:cs typeface="Roboto"/>
                <a:sym typeface="Roboto"/>
              </a:rPr>
              <a:t>https://www.simplilearn.com/tutorials/cyber-security-tutorial/difference-between-ipv4-and-ipv6</a:t>
            </a:r>
            <a:endParaRPr sz="1200" dirty="0">
              <a:solidFill>
                <a:srgbClr val="51565E"/>
              </a:solidFill>
              <a:highlight>
                <a:srgbClr val="FFFFFF"/>
              </a:highlight>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3"/>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MAC Address</a:t>
            </a:r>
            <a:endParaRPr/>
          </a:p>
        </p:txBody>
      </p:sp>
      <p:sp>
        <p:nvSpPr>
          <p:cNvPr id="261" name="Google Shape;261;p43"/>
          <p:cNvSpPr txBox="1"/>
          <p:nvPr/>
        </p:nvSpPr>
        <p:spPr>
          <a:xfrm>
            <a:off x="132426" y="1474057"/>
            <a:ext cx="8707800" cy="314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highlight>
                  <a:srgbClr val="FFFF00"/>
                </a:highlight>
                <a:latin typeface="Roboto"/>
                <a:ea typeface="Roboto"/>
                <a:cs typeface="Roboto"/>
                <a:sym typeface="Roboto"/>
              </a:rPr>
              <a:t>MAC (Media Access Control) addresses </a:t>
            </a:r>
            <a:r>
              <a:rPr lang="en-GB" sz="1600" dirty="0">
                <a:latin typeface="Roboto"/>
                <a:ea typeface="Roboto"/>
                <a:cs typeface="Roboto"/>
                <a:sym typeface="Roboto"/>
              </a:rPr>
              <a:t>are assigned to all devices so that they can be identified on a network.  MAC addresses are usually hexadecimal.</a:t>
            </a:r>
            <a:endParaRPr sz="1600" dirty="0">
              <a:latin typeface="Roboto"/>
              <a:ea typeface="Roboto"/>
              <a:cs typeface="Roboto"/>
              <a:sym typeface="Roboto"/>
            </a:endParaRPr>
          </a:p>
          <a:p>
            <a:pPr marL="0" lvl="0" indent="0" algn="l" rtl="0">
              <a:spcBef>
                <a:spcPts val="0"/>
              </a:spcBef>
              <a:spcAft>
                <a:spcPts val="0"/>
              </a:spcAft>
              <a:buNone/>
            </a:pPr>
            <a:endParaRPr sz="1600" dirty="0">
              <a:latin typeface="Roboto"/>
              <a:ea typeface="Roboto"/>
              <a:cs typeface="Roboto"/>
              <a:sym typeface="Roboto"/>
            </a:endParaRPr>
          </a:p>
          <a:p>
            <a:pPr marL="0" lvl="0" indent="0" algn="l" rtl="0">
              <a:spcBef>
                <a:spcPts val="0"/>
              </a:spcBef>
              <a:spcAft>
                <a:spcPts val="0"/>
              </a:spcAft>
              <a:buNone/>
            </a:pPr>
            <a:r>
              <a:rPr lang="en-GB" sz="1600" dirty="0">
                <a:latin typeface="Roboto"/>
                <a:ea typeface="Roboto"/>
                <a:cs typeface="Roboto"/>
                <a:sym typeface="Roboto"/>
              </a:rPr>
              <a:t>Both are used to uniquely define a device.  </a:t>
            </a:r>
            <a:endParaRPr sz="1600" dirty="0">
              <a:latin typeface="Roboto"/>
              <a:ea typeface="Roboto"/>
              <a:cs typeface="Roboto"/>
              <a:sym typeface="Roboto"/>
            </a:endParaRPr>
          </a:p>
          <a:p>
            <a:pPr marL="0" lvl="0" indent="0" algn="l" rtl="0">
              <a:spcBef>
                <a:spcPts val="0"/>
              </a:spcBef>
              <a:spcAft>
                <a:spcPts val="0"/>
              </a:spcAft>
              <a:buNone/>
            </a:pPr>
            <a:endParaRPr sz="1600" dirty="0">
              <a:latin typeface="Roboto"/>
              <a:ea typeface="Roboto"/>
              <a:cs typeface="Roboto"/>
              <a:sym typeface="Roboto"/>
            </a:endParaRPr>
          </a:p>
          <a:p>
            <a:pPr marL="0" lvl="0" indent="0" algn="l" rtl="0">
              <a:spcBef>
                <a:spcPts val="0"/>
              </a:spcBef>
              <a:spcAft>
                <a:spcPts val="0"/>
              </a:spcAft>
              <a:buNone/>
            </a:pPr>
            <a:r>
              <a:rPr lang="en-GB" sz="1600" dirty="0">
                <a:latin typeface="Roboto"/>
                <a:ea typeface="Roboto"/>
                <a:cs typeface="Roboto"/>
                <a:sym typeface="Roboto"/>
              </a:rPr>
              <a:t>The manufacturer provides the MAC address.</a:t>
            </a:r>
            <a:endParaRPr sz="1600" dirty="0">
              <a:latin typeface="Roboto"/>
              <a:ea typeface="Roboto"/>
              <a:cs typeface="Roboto"/>
              <a:sym typeface="Roboto"/>
            </a:endParaRPr>
          </a:p>
          <a:p>
            <a:pPr marL="0" lvl="0" indent="0" algn="l" rtl="0">
              <a:spcBef>
                <a:spcPts val="0"/>
              </a:spcBef>
              <a:spcAft>
                <a:spcPts val="0"/>
              </a:spcAft>
              <a:buNone/>
            </a:pPr>
            <a:r>
              <a:rPr lang="en-GB" sz="1600" dirty="0">
                <a:latin typeface="Roboto"/>
                <a:ea typeface="Roboto"/>
                <a:cs typeface="Roboto"/>
                <a:sym typeface="Roboto"/>
              </a:rPr>
              <a:t>The Internet Service Provider provides the IP address.</a:t>
            </a:r>
            <a:endParaRPr sz="1600" dirty="0">
              <a:latin typeface="Roboto"/>
              <a:ea typeface="Roboto"/>
              <a:cs typeface="Roboto"/>
              <a:sym typeface="Roboto"/>
            </a:endParaRPr>
          </a:p>
          <a:p>
            <a:pPr marL="0" lvl="0" indent="0" algn="l" rtl="0">
              <a:spcBef>
                <a:spcPts val="0"/>
              </a:spcBef>
              <a:spcAft>
                <a:spcPts val="0"/>
              </a:spcAft>
              <a:buNone/>
            </a:pPr>
            <a:endParaRPr sz="1600" dirty="0">
              <a:latin typeface="Roboto"/>
              <a:ea typeface="Roboto"/>
              <a:cs typeface="Roboto"/>
              <a:sym typeface="Roboto"/>
            </a:endParaRPr>
          </a:p>
          <a:p>
            <a:pPr marL="0" lvl="0" indent="0" algn="l" rtl="0">
              <a:spcBef>
                <a:spcPts val="0"/>
              </a:spcBef>
              <a:spcAft>
                <a:spcPts val="0"/>
              </a:spcAft>
              <a:buNone/>
            </a:pPr>
            <a:r>
              <a:rPr lang="en-GB" sz="1600" dirty="0">
                <a:highlight>
                  <a:srgbClr val="FFFF00"/>
                </a:highlight>
                <a:latin typeface="Roboto"/>
                <a:ea typeface="Roboto"/>
                <a:cs typeface="Roboto"/>
                <a:sym typeface="Roboto"/>
              </a:rPr>
              <a:t>MAC is a physical address of the device.</a:t>
            </a:r>
            <a:endParaRPr sz="1600" dirty="0">
              <a:highlight>
                <a:srgbClr val="FFFF00"/>
              </a:highlight>
              <a:latin typeface="Roboto"/>
              <a:ea typeface="Roboto"/>
              <a:cs typeface="Roboto"/>
              <a:sym typeface="Roboto"/>
            </a:endParaRPr>
          </a:p>
          <a:p>
            <a:pPr marL="0" lvl="0" indent="0" algn="l" rtl="0">
              <a:spcBef>
                <a:spcPts val="0"/>
              </a:spcBef>
              <a:spcAft>
                <a:spcPts val="0"/>
              </a:spcAft>
              <a:buNone/>
            </a:pPr>
            <a:endParaRPr sz="1600" dirty="0">
              <a:highlight>
                <a:srgbClr val="FFFF00"/>
              </a:highlight>
              <a:latin typeface="Roboto"/>
              <a:ea typeface="Roboto"/>
              <a:cs typeface="Roboto"/>
              <a:sym typeface="Roboto"/>
            </a:endParaRPr>
          </a:p>
          <a:p>
            <a:pPr marL="0" lvl="0" indent="0" algn="l" rtl="0">
              <a:spcBef>
                <a:spcPts val="0"/>
              </a:spcBef>
              <a:spcAft>
                <a:spcPts val="0"/>
              </a:spcAft>
              <a:buNone/>
            </a:pPr>
            <a:r>
              <a:rPr lang="en-GB" sz="1600" dirty="0">
                <a:highlight>
                  <a:srgbClr val="FFFF00"/>
                </a:highlight>
                <a:latin typeface="Roboto"/>
                <a:ea typeface="Roboto"/>
                <a:cs typeface="Roboto"/>
                <a:sym typeface="Roboto"/>
              </a:rPr>
              <a:t>IP identifies the connection of the network the device</a:t>
            </a:r>
            <a:endParaRPr sz="1600" dirty="0">
              <a:highlight>
                <a:srgbClr val="FFFF00"/>
              </a:highlight>
              <a:latin typeface="Roboto"/>
              <a:ea typeface="Roboto"/>
              <a:cs typeface="Roboto"/>
              <a:sym typeface="Roboto"/>
            </a:endParaRPr>
          </a:p>
          <a:p>
            <a:pPr marL="0" lvl="0" indent="0" algn="l" rtl="0">
              <a:spcBef>
                <a:spcPts val="0"/>
              </a:spcBef>
              <a:spcAft>
                <a:spcPts val="0"/>
              </a:spcAft>
              <a:buNone/>
            </a:pPr>
            <a:r>
              <a:rPr lang="en-GB" sz="1600" dirty="0">
                <a:highlight>
                  <a:srgbClr val="FFFF00"/>
                </a:highlight>
                <a:latin typeface="Roboto"/>
                <a:ea typeface="Roboto"/>
                <a:cs typeface="Roboto"/>
                <a:sym typeface="Roboto"/>
              </a:rPr>
              <a:t>is connected to.</a:t>
            </a:r>
            <a:endParaRPr sz="1600" dirty="0">
              <a:highlight>
                <a:srgbClr val="FFFF00"/>
              </a:highlight>
              <a:latin typeface="Roboto"/>
              <a:ea typeface="Roboto"/>
              <a:cs typeface="Roboto"/>
              <a:sym typeface="Roboto"/>
            </a:endParaRPr>
          </a:p>
        </p:txBody>
      </p:sp>
      <p:pic>
        <p:nvPicPr>
          <p:cNvPr id="260" name="Google Shape;260;p43"/>
          <p:cNvPicPr preferRelativeResize="0"/>
          <p:nvPr/>
        </p:nvPicPr>
        <p:blipFill>
          <a:blip r:embed="rId3">
            <a:alphaModFix/>
          </a:blip>
          <a:stretch>
            <a:fillRect/>
          </a:stretch>
        </p:blipFill>
        <p:spPr>
          <a:xfrm>
            <a:off x="5290676" y="2139706"/>
            <a:ext cx="3853324" cy="2729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4"/>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TCP/IP (HL)</a:t>
            </a:r>
            <a:endParaRPr/>
          </a:p>
        </p:txBody>
      </p:sp>
      <p:sp>
        <p:nvSpPr>
          <p:cNvPr id="267" name="Google Shape;267;p44"/>
          <p:cNvSpPr txBox="1"/>
          <p:nvPr/>
        </p:nvSpPr>
        <p:spPr>
          <a:xfrm>
            <a:off x="91900" y="1363287"/>
            <a:ext cx="8826600" cy="332343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dirty="0">
                <a:highlight>
                  <a:srgbClr val="FFFF00"/>
                </a:highlight>
              </a:rPr>
              <a:t>TCP and IP are often combined into one family of protocols, TCP/IP.</a:t>
            </a:r>
            <a:endParaRPr sz="1800" dirty="0">
              <a:highlight>
                <a:srgbClr val="FFFF00"/>
              </a:highlight>
            </a:endParaRPr>
          </a:p>
          <a:p>
            <a:pPr marL="0" lvl="0" indent="0" algn="l" rtl="0">
              <a:lnSpc>
                <a:spcPct val="115000"/>
              </a:lnSpc>
              <a:spcBef>
                <a:spcPts val="0"/>
              </a:spcBef>
              <a:spcAft>
                <a:spcPts val="0"/>
              </a:spcAft>
              <a:buNone/>
            </a:pPr>
            <a:endParaRPr sz="1800" dirty="0"/>
          </a:p>
          <a:p>
            <a:pPr marL="0" lvl="0" indent="0" algn="l" rtl="0">
              <a:lnSpc>
                <a:spcPct val="115000"/>
              </a:lnSpc>
              <a:spcBef>
                <a:spcPts val="0"/>
              </a:spcBef>
              <a:spcAft>
                <a:spcPts val="0"/>
              </a:spcAft>
              <a:buNone/>
            </a:pPr>
            <a:r>
              <a:rPr lang="en-GB" sz="1800" dirty="0"/>
              <a:t>In summary, TCP keeps track of the packets of information and makes sure that they arrived error free and in the correct order.  </a:t>
            </a:r>
            <a:endParaRPr sz="1800" dirty="0"/>
          </a:p>
          <a:p>
            <a:pPr marL="0" lvl="0" indent="0" algn="l" rtl="0">
              <a:lnSpc>
                <a:spcPct val="115000"/>
              </a:lnSpc>
              <a:spcBef>
                <a:spcPts val="0"/>
              </a:spcBef>
              <a:spcAft>
                <a:spcPts val="0"/>
              </a:spcAft>
              <a:buNone/>
            </a:pPr>
            <a:endParaRPr sz="1800" dirty="0"/>
          </a:p>
          <a:p>
            <a:pPr marL="0" lvl="0" indent="0" algn="l" rtl="0">
              <a:lnSpc>
                <a:spcPct val="115000"/>
              </a:lnSpc>
              <a:spcBef>
                <a:spcPts val="0"/>
              </a:spcBef>
              <a:spcAft>
                <a:spcPts val="0"/>
              </a:spcAft>
              <a:buNone/>
            </a:pPr>
            <a:r>
              <a:rPr lang="en-GB" sz="1800" dirty="0"/>
              <a:t>IP governs the creation of the packets, and their addressing and routing across the network</a:t>
            </a:r>
            <a:endParaRPr sz="1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5"/>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Advantages of using layers</a:t>
            </a:r>
            <a:endParaRPr/>
          </a:p>
        </p:txBody>
      </p:sp>
      <p:sp>
        <p:nvSpPr>
          <p:cNvPr id="273" name="Google Shape;273;p45"/>
          <p:cNvSpPr txBox="1"/>
          <p:nvPr/>
        </p:nvSpPr>
        <p:spPr>
          <a:xfrm>
            <a:off x="198712" y="1549694"/>
            <a:ext cx="8589900" cy="26781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GB" sz="1800" dirty="0"/>
              <a:t>It </a:t>
            </a:r>
            <a:r>
              <a:rPr lang="en-GB" sz="1800" dirty="0">
                <a:highlight>
                  <a:srgbClr val="FFFF00"/>
                </a:highlight>
              </a:rPr>
              <a:t>breaks the network communication into manageable pieces</a:t>
            </a:r>
            <a:r>
              <a:rPr lang="en-GB" sz="1800" dirty="0"/>
              <a:t>.  This helps developers concentrate on only one area of the network at a time.</a:t>
            </a:r>
            <a:endParaRPr sz="1800" dirty="0"/>
          </a:p>
          <a:p>
            <a:pPr marL="45720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GB" sz="1800" dirty="0"/>
              <a:t>As </a:t>
            </a:r>
            <a:r>
              <a:rPr lang="en-GB" sz="1800" dirty="0">
                <a:highlight>
                  <a:srgbClr val="FFFF00"/>
                </a:highlight>
              </a:rPr>
              <a:t>layers are self contained, they can be changed without other layers being affected.</a:t>
            </a:r>
            <a:endParaRPr sz="1800" dirty="0">
              <a:highlight>
                <a:srgbClr val="FFFF00"/>
              </a:highlight>
            </a:endParaRPr>
          </a:p>
          <a:p>
            <a:pPr marL="457200" lvl="0" indent="0" algn="l" rtl="0">
              <a:spcBef>
                <a:spcPts val="0"/>
              </a:spcBef>
              <a:spcAft>
                <a:spcPts val="0"/>
              </a:spcAft>
              <a:buNone/>
            </a:pPr>
            <a:endParaRPr sz="1800" dirty="0"/>
          </a:p>
          <a:p>
            <a:pPr marL="457200" lvl="0" indent="-342900" algn="l" rtl="0">
              <a:spcBef>
                <a:spcPts val="0"/>
              </a:spcBef>
              <a:spcAft>
                <a:spcPts val="0"/>
              </a:spcAft>
              <a:buSzPts val="1800"/>
              <a:buChar char="●"/>
            </a:pPr>
            <a:r>
              <a:rPr lang="en-GB" sz="1800" dirty="0">
                <a:highlight>
                  <a:srgbClr val="FFFF00"/>
                </a:highlight>
              </a:rPr>
              <a:t>Having set rules for each layer forces companies to make compatible, universal hardware and software</a:t>
            </a:r>
            <a:r>
              <a:rPr lang="en-GB" sz="1800" dirty="0"/>
              <a:t> so different brands will work with each other and always work in basically the same way.</a:t>
            </a:r>
            <a:endParaRPr sz="1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WIFI</a:t>
            </a:r>
            <a:endParaRPr/>
          </a:p>
        </p:txBody>
      </p:sp>
      <p:sp>
        <p:nvSpPr>
          <p:cNvPr id="279" name="Google Shape;279;p46"/>
          <p:cNvSpPr txBox="1"/>
          <p:nvPr/>
        </p:nvSpPr>
        <p:spPr>
          <a:xfrm>
            <a:off x="91950" y="1400678"/>
            <a:ext cx="8960100" cy="259774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dirty="0" err="1">
                <a:latin typeface="Roboto"/>
                <a:ea typeface="Roboto"/>
                <a:cs typeface="Roboto"/>
                <a:sym typeface="Roboto"/>
              </a:rPr>
              <a:t>WiFi</a:t>
            </a:r>
            <a:r>
              <a:rPr lang="en-GB" sz="1800" dirty="0">
                <a:latin typeface="Roboto"/>
                <a:ea typeface="Roboto"/>
                <a:cs typeface="Roboto"/>
                <a:sym typeface="Roboto"/>
              </a:rPr>
              <a:t> is the radio wave technology that allows devices such as phones, TV’s, laptops and printers to communicate with each other and to access the internet wirelessly.</a:t>
            </a:r>
            <a:endParaRPr sz="1800" dirty="0">
              <a:latin typeface="Roboto"/>
              <a:ea typeface="Roboto"/>
              <a:cs typeface="Roboto"/>
              <a:sym typeface="Roboto"/>
            </a:endParaRPr>
          </a:p>
          <a:p>
            <a:pPr marL="0" lvl="0" indent="0" algn="l" rtl="0">
              <a:lnSpc>
                <a:spcPct val="115000"/>
              </a:lnSpc>
              <a:spcBef>
                <a:spcPts val="0"/>
              </a:spcBef>
              <a:spcAft>
                <a:spcPts val="0"/>
              </a:spcAft>
              <a:buNone/>
            </a:pPr>
            <a:endParaRPr sz="1800" dirty="0">
              <a:latin typeface="Roboto"/>
              <a:ea typeface="Roboto"/>
              <a:cs typeface="Roboto"/>
              <a:sym typeface="Roboto"/>
            </a:endParaRPr>
          </a:p>
          <a:p>
            <a:pPr marL="0" lvl="0" indent="0" algn="l" rtl="0">
              <a:lnSpc>
                <a:spcPct val="115000"/>
              </a:lnSpc>
              <a:spcBef>
                <a:spcPts val="0"/>
              </a:spcBef>
              <a:spcAft>
                <a:spcPts val="0"/>
              </a:spcAft>
              <a:buNone/>
            </a:pPr>
            <a:r>
              <a:rPr lang="en-GB" sz="1800" dirty="0">
                <a:highlight>
                  <a:srgbClr val="FFFF00"/>
                </a:highlight>
                <a:latin typeface="Roboto"/>
                <a:ea typeface="Roboto"/>
                <a:cs typeface="Roboto"/>
                <a:sym typeface="Roboto"/>
              </a:rPr>
              <a:t>The </a:t>
            </a:r>
            <a:r>
              <a:rPr lang="en-GB" sz="1800" dirty="0" err="1">
                <a:highlight>
                  <a:srgbClr val="FFFF00"/>
                </a:highlight>
                <a:latin typeface="Roboto"/>
                <a:ea typeface="Roboto"/>
                <a:cs typeface="Roboto"/>
                <a:sym typeface="Roboto"/>
              </a:rPr>
              <a:t>WiFi</a:t>
            </a:r>
            <a:r>
              <a:rPr lang="en-GB" sz="1800" dirty="0">
                <a:highlight>
                  <a:srgbClr val="FFFF00"/>
                </a:highlight>
                <a:latin typeface="Roboto"/>
                <a:ea typeface="Roboto"/>
                <a:cs typeface="Roboto"/>
                <a:sym typeface="Roboto"/>
              </a:rPr>
              <a:t> protocol operates at the hardware layer.  It manages the flow of data around a </a:t>
            </a:r>
            <a:r>
              <a:rPr lang="en-GB" sz="1800" dirty="0" err="1">
                <a:highlight>
                  <a:srgbClr val="FFFF00"/>
                </a:highlight>
                <a:latin typeface="Roboto"/>
                <a:ea typeface="Roboto"/>
                <a:cs typeface="Roboto"/>
                <a:sym typeface="Roboto"/>
              </a:rPr>
              <a:t>WiFi</a:t>
            </a:r>
            <a:r>
              <a:rPr lang="en-GB" sz="1800" dirty="0">
                <a:highlight>
                  <a:srgbClr val="FFFF00"/>
                </a:highlight>
                <a:latin typeface="Roboto"/>
                <a:ea typeface="Roboto"/>
                <a:cs typeface="Roboto"/>
                <a:sym typeface="Roboto"/>
              </a:rPr>
              <a:t> network such as the one in your home</a:t>
            </a:r>
            <a:r>
              <a:rPr lang="en-GB" sz="1800" dirty="0">
                <a:latin typeface="Roboto"/>
                <a:ea typeface="Roboto"/>
                <a:cs typeface="Roboto"/>
                <a:sym typeface="Roboto"/>
              </a:rPr>
              <a:t>.  It controls the radio signals that transmit the 1’s and 0’s around the network</a:t>
            </a:r>
            <a:endParaRPr sz="1800" dirty="0">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VOIP</a:t>
            </a:r>
            <a:endParaRPr/>
          </a:p>
        </p:txBody>
      </p:sp>
      <p:sp>
        <p:nvSpPr>
          <p:cNvPr id="285" name="Google Shape;285;p47"/>
          <p:cNvSpPr txBox="1"/>
          <p:nvPr/>
        </p:nvSpPr>
        <p:spPr>
          <a:xfrm>
            <a:off x="158700" y="1531171"/>
            <a:ext cx="8826600" cy="2791447"/>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dirty="0">
                <a:highlight>
                  <a:srgbClr val="FFFF00"/>
                </a:highlight>
              </a:rPr>
              <a:t>VOIP stands for Voice over Internet Protocol.  </a:t>
            </a:r>
            <a:endParaRPr sz="1800" dirty="0">
              <a:highlight>
                <a:srgbClr val="FFFF00"/>
              </a:highlight>
            </a:endParaRPr>
          </a:p>
          <a:p>
            <a:pPr marL="0" lvl="0" indent="0" algn="l" rtl="0">
              <a:lnSpc>
                <a:spcPct val="115000"/>
              </a:lnSpc>
              <a:spcBef>
                <a:spcPts val="0"/>
              </a:spcBef>
              <a:spcAft>
                <a:spcPts val="0"/>
              </a:spcAft>
              <a:buNone/>
            </a:pPr>
            <a:endParaRPr sz="1800" dirty="0"/>
          </a:p>
          <a:p>
            <a:pPr marL="0" lvl="0" indent="0" algn="l" rtl="0">
              <a:lnSpc>
                <a:spcPct val="115000"/>
              </a:lnSpc>
              <a:spcBef>
                <a:spcPts val="0"/>
              </a:spcBef>
              <a:spcAft>
                <a:spcPts val="0"/>
              </a:spcAft>
              <a:buNone/>
            </a:pPr>
            <a:r>
              <a:rPr lang="en-GB" sz="1800" dirty="0"/>
              <a:t>VOIP is actually not one single protocol but a number of methods which are</a:t>
            </a:r>
            <a:r>
              <a:rPr lang="en-GB" sz="1800" dirty="0">
                <a:highlight>
                  <a:srgbClr val="FFFF00"/>
                </a:highlight>
              </a:rPr>
              <a:t> designed to deliver voice data (and often associated data, such as video) over the internet.</a:t>
            </a:r>
            <a:r>
              <a:rPr lang="en-GB" sz="1800" dirty="0"/>
              <a:t>  </a:t>
            </a:r>
            <a:endParaRPr sz="1800" dirty="0"/>
          </a:p>
          <a:p>
            <a:pPr marL="0" lvl="0" indent="0" algn="l" rtl="0">
              <a:lnSpc>
                <a:spcPct val="115000"/>
              </a:lnSpc>
              <a:spcBef>
                <a:spcPts val="0"/>
              </a:spcBef>
              <a:spcAft>
                <a:spcPts val="0"/>
              </a:spcAft>
              <a:buNone/>
            </a:pPr>
            <a:endParaRPr sz="1800" dirty="0"/>
          </a:p>
          <a:p>
            <a:pPr marL="0" lvl="0" indent="0" algn="l" rtl="0">
              <a:lnSpc>
                <a:spcPct val="115000"/>
              </a:lnSpc>
              <a:spcBef>
                <a:spcPts val="0"/>
              </a:spcBef>
              <a:spcAft>
                <a:spcPts val="0"/>
              </a:spcAft>
              <a:buNone/>
            </a:pPr>
            <a:r>
              <a:rPr lang="en-GB" sz="1800" dirty="0"/>
              <a:t>Facetime, </a:t>
            </a:r>
            <a:r>
              <a:rPr lang="en-GB" sz="1800" dirty="0" err="1"/>
              <a:t>Whatsapp</a:t>
            </a:r>
            <a:r>
              <a:rPr lang="en-GB" sz="1800" dirty="0"/>
              <a:t> and Skype all use VOIP methods.</a:t>
            </a:r>
            <a:endParaRPr sz="1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Internet hardware components</a:t>
            </a:r>
            <a:endParaRPr/>
          </a:p>
        </p:txBody>
      </p:sp>
      <p:sp>
        <p:nvSpPr>
          <p:cNvPr id="291" name="Google Shape;291;p48"/>
          <p:cNvSpPr txBox="1"/>
          <p:nvPr/>
        </p:nvSpPr>
        <p:spPr>
          <a:xfrm>
            <a:off x="160825" y="1105593"/>
            <a:ext cx="8826600" cy="378818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600" dirty="0"/>
              <a:t>The Internet is a global network of computers. </a:t>
            </a:r>
            <a:endParaRPr sz="1600" dirty="0"/>
          </a:p>
          <a:p>
            <a:pPr marL="0" lvl="0" indent="0" algn="l" rtl="0">
              <a:lnSpc>
                <a:spcPct val="100000"/>
              </a:lnSpc>
              <a:spcBef>
                <a:spcPts val="0"/>
              </a:spcBef>
              <a:spcAft>
                <a:spcPts val="0"/>
              </a:spcAft>
              <a:buNone/>
            </a:pPr>
            <a:endParaRPr sz="1600" dirty="0"/>
          </a:p>
          <a:p>
            <a:pPr marL="0" lvl="0" indent="0" algn="l" rtl="0">
              <a:lnSpc>
                <a:spcPct val="100000"/>
              </a:lnSpc>
              <a:spcBef>
                <a:spcPts val="0"/>
              </a:spcBef>
              <a:spcAft>
                <a:spcPts val="0"/>
              </a:spcAft>
              <a:buNone/>
            </a:pPr>
            <a:r>
              <a:rPr lang="en-GB" sz="1600" dirty="0"/>
              <a:t>We are familiar with desktop and laptops computers, tablets and phones.  However, there are other, less well known hardware that connects all of these end user devices together.</a:t>
            </a:r>
            <a:endParaRPr sz="1600" dirty="0"/>
          </a:p>
          <a:p>
            <a:pPr marL="0" lvl="0" indent="0" algn="l" rtl="0">
              <a:lnSpc>
                <a:spcPct val="100000"/>
              </a:lnSpc>
              <a:spcBef>
                <a:spcPts val="0"/>
              </a:spcBef>
              <a:spcAft>
                <a:spcPts val="0"/>
              </a:spcAft>
              <a:buNone/>
            </a:pPr>
            <a:r>
              <a:rPr lang="en-GB" sz="1600" dirty="0">
                <a:highlight>
                  <a:srgbClr val="FFFF00"/>
                </a:highlight>
              </a:rPr>
              <a:t>These internet hardware components help to move data from place to place and include</a:t>
            </a:r>
            <a:endParaRPr sz="1600" dirty="0">
              <a:highlight>
                <a:srgbClr val="FFFF00"/>
              </a:highlight>
            </a:endParaRPr>
          </a:p>
          <a:p>
            <a:pPr marL="0" lvl="0" indent="0" algn="l" rtl="0">
              <a:lnSpc>
                <a:spcPct val="100000"/>
              </a:lnSpc>
              <a:spcBef>
                <a:spcPts val="0"/>
              </a:spcBef>
              <a:spcAft>
                <a:spcPts val="0"/>
              </a:spcAft>
              <a:buNone/>
            </a:pPr>
            <a:endParaRPr sz="1600" dirty="0">
              <a:highlight>
                <a:srgbClr val="FFFF00"/>
              </a:highlight>
            </a:endParaRPr>
          </a:p>
          <a:p>
            <a:pPr marL="457200" lvl="0" indent="-330200" algn="l" rtl="0">
              <a:lnSpc>
                <a:spcPct val="100000"/>
              </a:lnSpc>
              <a:spcBef>
                <a:spcPts val="0"/>
              </a:spcBef>
              <a:spcAft>
                <a:spcPts val="0"/>
              </a:spcAft>
              <a:buSzPts val="1600"/>
              <a:buChar char="●"/>
            </a:pPr>
            <a:r>
              <a:rPr lang="en-GB" sz="1600" dirty="0">
                <a:highlight>
                  <a:srgbClr val="FFFF00"/>
                </a:highlight>
              </a:rPr>
              <a:t>Gateways</a:t>
            </a:r>
            <a:endParaRPr sz="1600" dirty="0">
              <a:highlight>
                <a:srgbClr val="FFFF00"/>
              </a:highlight>
            </a:endParaRPr>
          </a:p>
          <a:p>
            <a:pPr marL="457200" lvl="0" indent="-330200" algn="l" rtl="0">
              <a:lnSpc>
                <a:spcPct val="100000"/>
              </a:lnSpc>
              <a:spcBef>
                <a:spcPts val="0"/>
              </a:spcBef>
              <a:spcAft>
                <a:spcPts val="0"/>
              </a:spcAft>
              <a:buSzPts val="1600"/>
              <a:buChar char="●"/>
            </a:pPr>
            <a:r>
              <a:rPr lang="en-GB" sz="1600" dirty="0">
                <a:highlight>
                  <a:srgbClr val="FFFF00"/>
                </a:highlight>
              </a:rPr>
              <a:t>Routers</a:t>
            </a:r>
            <a:endParaRPr sz="1600" dirty="0">
              <a:highlight>
                <a:srgbClr val="FFFF00"/>
              </a:highlight>
            </a:endParaRPr>
          </a:p>
          <a:p>
            <a:pPr marL="457200" lvl="0" indent="-330200" algn="l" rtl="0">
              <a:lnSpc>
                <a:spcPct val="100000"/>
              </a:lnSpc>
              <a:spcBef>
                <a:spcPts val="0"/>
              </a:spcBef>
              <a:spcAft>
                <a:spcPts val="0"/>
              </a:spcAft>
              <a:buSzPts val="1600"/>
              <a:buChar char="●"/>
            </a:pPr>
            <a:r>
              <a:rPr lang="en-GB" sz="1600" dirty="0">
                <a:highlight>
                  <a:srgbClr val="FFFF00"/>
                </a:highlight>
              </a:rPr>
              <a:t>Network bridges</a:t>
            </a:r>
            <a:endParaRPr sz="1600" dirty="0">
              <a:highlight>
                <a:srgbClr val="FFFF00"/>
              </a:highlight>
            </a:endParaRPr>
          </a:p>
          <a:p>
            <a:pPr marL="457200" lvl="0" indent="-330200" algn="l" rtl="0">
              <a:lnSpc>
                <a:spcPct val="100000"/>
              </a:lnSpc>
              <a:spcBef>
                <a:spcPts val="0"/>
              </a:spcBef>
              <a:spcAft>
                <a:spcPts val="0"/>
              </a:spcAft>
              <a:buSzPts val="1600"/>
              <a:buChar char="●"/>
            </a:pPr>
            <a:r>
              <a:rPr lang="en-GB" sz="1600" dirty="0">
                <a:highlight>
                  <a:srgbClr val="FFFF00"/>
                </a:highlight>
              </a:rPr>
              <a:t>Switches</a:t>
            </a:r>
            <a:endParaRPr sz="1600" dirty="0">
              <a:highlight>
                <a:srgbClr val="FFFF00"/>
              </a:highlight>
            </a:endParaRPr>
          </a:p>
          <a:p>
            <a:pPr marL="457200" lvl="0" indent="-330200" algn="l" rtl="0">
              <a:lnSpc>
                <a:spcPct val="100000"/>
              </a:lnSpc>
              <a:spcBef>
                <a:spcPts val="0"/>
              </a:spcBef>
              <a:spcAft>
                <a:spcPts val="0"/>
              </a:spcAft>
              <a:buSzPts val="1600"/>
              <a:buChar char="●"/>
            </a:pPr>
            <a:r>
              <a:rPr lang="en-GB" sz="1600" dirty="0">
                <a:highlight>
                  <a:srgbClr val="FFFF00"/>
                </a:highlight>
              </a:rPr>
              <a:t>Repeaters</a:t>
            </a:r>
            <a:endParaRPr sz="1600" dirty="0">
              <a:highlight>
                <a:srgbClr val="FFFF00"/>
              </a:highlight>
            </a:endParaRPr>
          </a:p>
          <a:p>
            <a:pPr marL="0" lvl="0" indent="0" algn="l" rtl="0">
              <a:lnSpc>
                <a:spcPct val="100000"/>
              </a:lnSpc>
              <a:spcBef>
                <a:spcPts val="0"/>
              </a:spcBef>
              <a:spcAft>
                <a:spcPts val="0"/>
              </a:spcAft>
              <a:buNone/>
            </a:pPr>
            <a:endParaRPr sz="1600" dirty="0"/>
          </a:p>
          <a:p>
            <a:pPr marL="0" lvl="0" indent="0" algn="l" rtl="0">
              <a:lnSpc>
                <a:spcPct val="100000"/>
              </a:lnSpc>
              <a:spcBef>
                <a:spcPts val="0"/>
              </a:spcBef>
              <a:spcAft>
                <a:spcPts val="0"/>
              </a:spcAft>
              <a:buNone/>
            </a:pPr>
            <a:r>
              <a:rPr lang="en-GB" sz="1600" dirty="0"/>
              <a:t>Their functions are summarised on the next slide.</a:t>
            </a:r>
            <a:endParaRPr sz="1600" dirty="0"/>
          </a:p>
          <a:p>
            <a:pPr marL="0" lvl="0" indent="0" algn="l" rtl="0">
              <a:lnSpc>
                <a:spcPct val="100000"/>
              </a:lnSpc>
              <a:spcBef>
                <a:spcPts val="0"/>
              </a:spcBef>
              <a:spcAft>
                <a:spcPts val="0"/>
              </a:spcAft>
              <a:buNone/>
            </a:pPr>
            <a:r>
              <a:rPr lang="en-GB" sz="1600" dirty="0">
                <a:highlight>
                  <a:srgbClr val="FFFF00"/>
                </a:highlight>
              </a:rPr>
              <a:t>They connect to each other over copper cables or fibre optic cables</a:t>
            </a:r>
            <a:endParaRPr sz="1600" dirty="0">
              <a:highlight>
                <a:srgbClr val="FFFF00"/>
              </a:high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9"/>
          <p:cNvSpPr txBox="1">
            <a:spLocks noGrp="1"/>
          </p:cNvSpPr>
          <p:nvPr>
            <p:ph type="title"/>
          </p:nvPr>
        </p:nvSpPr>
        <p:spPr>
          <a:xfrm>
            <a:off x="686839" y="1928077"/>
            <a:ext cx="3062201" cy="99417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Internet Hardware Components</a:t>
            </a:r>
            <a:endParaRPr dirty="0"/>
          </a:p>
        </p:txBody>
      </p:sp>
      <p:pic>
        <p:nvPicPr>
          <p:cNvPr id="297" name="Google Shape;297;p49"/>
          <p:cNvPicPr preferRelativeResize="0"/>
          <p:nvPr/>
        </p:nvPicPr>
        <p:blipFill>
          <a:blip r:embed="rId3">
            <a:alphaModFix/>
          </a:blip>
          <a:stretch>
            <a:fillRect/>
          </a:stretch>
        </p:blipFill>
        <p:spPr>
          <a:xfrm>
            <a:off x="3920490" y="273844"/>
            <a:ext cx="3676841" cy="4481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Cables</a:t>
            </a:r>
            <a:endParaRPr/>
          </a:p>
        </p:txBody>
      </p:sp>
      <p:sp>
        <p:nvSpPr>
          <p:cNvPr id="304" name="Google Shape;304;p50"/>
          <p:cNvSpPr txBox="1"/>
          <p:nvPr/>
        </p:nvSpPr>
        <p:spPr>
          <a:xfrm>
            <a:off x="110850" y="742700"/>
            <a:ext cx="8826600" cy="415495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t>Internet hardware is connected via copper or fibre cables.</a:t>
            </a:r>
            <a:endParaRPr sz="1600" dirty="0"/>
          </a:p>
          <a:p>
            <a:pPr marL="0" lvl="0" indent="0" algn="l" rtl="0">
              <a:spcBef>
                <a:spcPts val="0"/>
              </a:spcBef>
              <a:spcAft>
                <a:spcPts val="0"/>
              </a:spcAft>
              <a:buNone/>
            </a:pPr>
            <a:endParaRPr sz="1600" dirty="0"/>
          </a:p>
          <a:p>
            <a:pPr marL="0" lvl="0" indent="0" algn="l" rtl="0">
              <a:spcBef>
                <a:spcPts val="0"/>
              </a:spcBef>
              <a:spcAft>
                <a:spcPts val="0"/>
              </a:spcAft>
              <a:buNone/>
            </a:pPr>
            <a:r>
              <a:rPr lang="en-GB" sz="1600" dirty="0">
                <a:highlight>
                  <a:srgbClr val="FFFF00"/>
                </a:highlight>
              </a:rPr>
              <a:t>Fibre optic cables are the better choice due to the following reasons:</a:t>
            </a:r>
            <a:endParaRPr sz="1600" dirty="0">
              <a:highlight>
                <a:srgbClr val="FFFF00"/>
              </a:highlight>
            </a:endParaRPr>
          </a:p>
          <a:p>
            <a:pPr marL="457200" lvl="0" indent="-330200" algn="l" rtl="0">
              <a:spcBef>
                <a:spcPts val="0"/>
              </a:spcBef>
              <a:spcAft>
                <a:spcPts val="0"/>
              </a:spcAft>
              <a:buSzPts val="1600"/>
              <a:buAutoNum type="arabicPeriod"/>
            </a:pPr>
            <a:r>
              <a:rPr lang="en-GB" sz="1600" dirty="0">
                <a:highlight>
                  <a:srgbClr val="FFFF00"/>
                </a:highlight>
              </a:rPr>
              <a:t>Faster Transmission.  </a:t>
            </a:r>
          </a:p>
          <a:p>
            <a:pPr marL="914400" lvl="1" indent="-330200">
              <a:buSzPts val="1600"/>
              <a:buAutoNum type="arabicPeriod"/>
            </a:pPr>
            <a:r>
              <a:rPr lang="en-GB" sz="1600" dirty="0"/>
              <a:t>Data transmission is measured as Bandwidth. </a:t>
            </a:r>
          </a:p>
          <a:p>
            <a:pPr marL="914400" lvl="1" indent="-330200">
              <a:buSzPts val="1600"/>
              <a:buAutoNum type="arabicPeriod"/>
            </a:pPr>
            <a:r>
              <a:rPr lang="en-GB" sz="1600" dirty="0"/>
              <a:t>Copper based transmissions max at about 40Gbps </a:t>
            </a:r>
            <a:br>
              <a:rPr lang="en-GB" sz="1600" dirty="0"/>
            </a:br>
            <a:r>
              <a:rPr lang="en-GB" sz="1600" dirty="0"/>
              <a:t>whereas</a:t>
            </a:r>
          </a:p>
          <a:p>
            <a:pPr marL="914400" lvl="1" indent="-330200">
              <a:buSzPts val="1600"/>
              <a:buAutoNum type="arabicPeriod"/>
            </a:pPr>
            <a:r>
              <a:rPr lang="en-GB" sz="1600" dirty="0"/>
              <a:t>Fibre can carry data at a much faster rate</a:t>
            </a:r>
            <a:endParaRPr sz="1600" dirty="0"/>
          </a:p>
          <a:p>
            <a:pPr marL="457200" lvl="0" indent="-330200" algn="l" rtl="0">
              <a:spcBef>
                <a:spcPts val="0"/>
              </a:spcBef>
              <a:spcAft>
                <a:spcPts val="0"/>
              </a:spcAft>
              <a:buSzPts val="1600"/>
              <a:buAutoNum type="arabicPeriod"/>
            </a:pPr>
            <a:r>
              <a:rPr lang="en-GB" sz="1600" dirty="0">
                <a:highlight>
                  <a:srgbClr val="FFFF00"/>
                </a:highlight>
              </a:rPr>
              <a:t>Distance</a:t>
            </a:r>
          </a:p>
          <a:p>
            <a:pPr marL="914400" lvl="1" indent="-330200">
              <a:buSzPts val="1600"/>
              <a:buAutoNum type="arabicPeriod"/>
            </a:pPr>
            <a:r>
              <a:rPr lang="en-GB" sz="1600" dirty="0"/>
              <a:t>Both Copper and Fibre weaken over distance but Fibre can transmit over much longer distances. </a:t>
            </a:r>
            <a:endParaRPr sz="1600" dirty="0"/>
          </a:p>
          <a:p>
            <a:pPr marL="457200" lvl="0" indent="-330200" algn="l" rtl="0">
              <a:spcBef>
                <a:spcPts val="0"/>
              </a:spcBef>
              <a:spcAft>
                <a:spcPts val="0"/>
              </a:spcAft>
              <a:buSzPts val="1600"/>
              <a:buAutoNum type="arabicPeriod"/>
            </a:pPr>
            <a:r>
              <a:rPr lang="en-GB" sz="1600" dirty="0">
                <a:highlight>
                  <a:srgbClr val="FFFF00"/>
                </a:highlight>
              </a:rPr>
              <a:t>Interference</a:t>
            </a:r>
          </a:p>
          <a:p>
            <a:pPr marL="914400" lvl="1" indent="-330200">
              <a:buSzPts val="1600"/>
              <a:buAutoNum type="arabicPeriod"/>
            </a:pPr>
            <a:r>
              <a:rPr lang="en-GB" sz="1600" dirty="0"/>
              <a:t>Electrical signalling in a Copper network can generate interference.  This can be a security risk.</a:t>
            </a:r>
          </a:p>
          <a:p>
            <a:pPr marL="914400" lvl="1" indent="-330200">
              <a:buSzPts val="1600"/>
              <a:buAutoNum type="arabicPeriod"/>
            </a:pPr>
            <a:r>
              <a:rPr lang="en-GB" sz="1600" dirty="0"/>
              <a:t>Light transmission in Fibre does not generate interference and is therefore more secure.</a:t>
            </a:r>
            <a:endParaRPr sz="1600" dirty="0"/>
          </a:p>
          <a:p>
            <a:pPr marL="0" lvl="0" indent="0" algn="l" rtl="0">
              <a:spcBef>
                <a:spcPts val="0"/>
              </a:spcBef>
              <a:spcAft>
                <a:spcPts val="0"/>
              </a:spcAft>
              <a:buNone/>
            </a:pPr>
            <a:r>
              <a:rPr lang="en-GB" dirty="0">
                <a:latin typeface="Roboto"/>
                <a:ea typeface="Roboto"/>
                <a:cs typeface="Roboto"/>
                <a:sym typeface="Roboto"/>
              </a:rPr>
              <a:t> </a:t>
            </a:r>
            <a:endParaRPr dirty="0">
              <a:latin typeface="Roboto"/>
              <a:ea typeface="Roboto"/>
              <a:cs typeface="Roboto"/>
              <a:sym typeface="Roboto"/>
            </a:endParaRPr>
          </a:p>
        </p:txBody>
      </p:sp>
      <p:sp>
        <p:nvSpPr>
          <p:cNvPr id="303" name="Google Shape;303;p50"/>
          <p:cNvSpPr txBox="1"/>
          <p:nvPr/>
        </p:nvSpPr>
        <p:spPr>
          <a:xfrm>
            <a:off x="5937450" y="1527176"/>
            <a:ext cx="30000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b="1" dirty="0">
                <a:solidFill>
                  <a:srgbClr val="202124"/>
                </a:solidFill>
                <a:highlight>
                  <a:srgbClr val="FFFFFF"/>
                </a:highlight>
              </a:rPr>
              <a:t>NOTE: </a:t>
            </a:r>
            <a:r>
              <a:rPr lang="en-GB" sz="1200" dirty="0">
                <a:solidFill>
                  <a:srgbClr val="202124"/>
                </a:solidFill>
                <a:highlight>
                  <a:srgbClr val="FFFFFF"/>
                </a:highlight>
              </a:rPr>
              <a:t>Bandwidth is often mistaken for internet speed when it's actually the volume of information that can be sent over a connection in a measured amount of time – calculated in megabits per second (Mbps).</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Cloud computing</a:t>
            </a:r>
            <a:endParaRPr/>
          </a:p>
        </p:txBody>
      </p:sp>
      <p:sp>
        <p:nvSpPr>
          <p:cNvPr id="310" name="Google Shape;310;p51"/>
          <p:cNvSpPr txBox="1"/>
          <p:nvPr/>
        </p:nvSpPr>
        <p:spPr>
          <a:xfrm>
            <a:off x="0" y="1330036"/>
            <a:ext cx="9144000" cy="362586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dirty="0">
                <a:highlight>
                  <a:srgbClr val="FFFF00"/>
                </a:highlight>
                <a:latin typeface="Roboto"/>
                <a:ea typeface="Roboto"/>
                <a:cs typeface="Roboto"/>
                <a:sym typeface="Roboto"/>
              </a:rPr>
              <a:t>Cloud computing refers to storing and accessing data and programs over the internet.</a:t>
            </a:r>
            <a:r>
              <a:rPr lang="en-GB" dirty="0">
                <a:latin typeface="Roboto"/>
                <a:ea typeface="Roboto"/>
                <a:cs typeface="Roboto"/>
                <a:sym typeface="Roboto"/>
              </a:rPr>
              <a:t>  The data and programs are stored on servers rather than on your local computer.   The term cloud is just a metaphor for a server accessed via the Internet.</a:t>
            </a:r>
            <a:endParaRPr dirty="0">
              <a:latin typeface="Roboto"/>
              <a:ea typeface="Roboto"/>
              <a:cs typeface="Roboto"/>
              <a:sym typeface="Roboto"/>
            </a:endParaRPr>
          </a:p>
          <a:p>
            <a:pPr marL="0" lvl="0" indent="0" algn="l" rtl="0">
              <a:lnSpc>
                <a:spcPct val="115000"/>
              </a:lnSpc>
              <a:spcBef>
                <a:spcPts val="0"/>
              </a:spcBef>
              <a:spcAft>
                <a:spcPts val="0"/>
              </a:spcAft>
              <a:buNone/>
            </a:pPr>
            <a:endParaRPr dirty="0">
              <a:latin typeface="Roboto"/>
              <a:ea typeface="Roboto"/>
              <a:cs typeface="Roboto"/>
              <a:sym typeface="Roboto"/>
            </a:endParaRPr>
          </a:p>
          <a:p>
            <a:pPr marL="0" lvl="0" indent="0" algn="l" rtl="0">
              <a:lnSpc>
                <a:spcPct val="115000"/>
              </a:lnSpc>
              <a:spcBef>
                <a:spcPts val="0"/>
              </a:spcBef>
              <a:spcAft>
                <a:spcPts val="0"/>
              </a:spcAft>
              <a:buNone/>
            </a:pPr>
            <a:r>
              <a:rPr lang="en-GB" dirty="0">
                <a:latin typeface="Roboto"/>
                <a:ea typeface="Roboto"/>
                <a:cs typeface="Roboto"/>
                <a:sym typeface="Roboto"/>
              </a:rPr>
              <a:t>These servers are generally managed and hosted by companies called cloud storage providers.  The company is responsible for keeping the data available and accessible.</a:t>
            </a:r>
            <a:endParaRPr dirty="0">
              <a:latin typeface="Roboto"/>
              <a:ea typeface="Roboto"/>
              <a:cs typeface="Roboto"/>
              <a:sym typeface="Roboto"/>
            </a:endParaRPr>
          </a:p>
          <a:p>
            <a:pPr marL="0" lvl="0" indent="0" algn="l" rtl="0">
              <a:lnSpc>
                <a:spcPct val="115000"/>
              </a:lnSpc>
              <a:spcBef>
                <a:spcPts val="0"/>
              </a:spcBef>
              <a:spcAft>
                <a:spcPts val="0"/>
              </a:spcAft>
              <a:buNone/>
            </a:pPr>
            <a:endParaRPr dirty="0">
              <a:latin typeface="Roboto"/>
              <a:ea typeface="Roboto"/>
              <a:cs typeface="Roboto"/>
              <a:sym typeface="Roboto"/>
            </a:endParaRPr>
          </a:p>
          <a:p>
            <a:pPr marL="0" lvl="0" indent="0" algn="l" rtl="0">
              <a:lnSpc>
                <a:spcPct val="115000"/>
              </a:lnSpc>
              <a:spcBef>
                <a:spcPts val="0"/>
              </a:spcBef>
              <a:spcAft>
                <a:spcPts val="0"/>
              </a:spcAft>
              <a:buNone/>
            </a:pPr>
            <a:r>
              <a:rPr lang="en-GB" dirty="0">
                <a:latin typeface="Roboto"/>
                <a:ea typeface="Roboto"/>
                <a:cs typeface="Roboto"/>
                <a:sym typeface="Roboto"/>
              </a:rPr>
              <a:t>People and organisations can buy or lease cloud storage capacity from providers such as Google Drive, Amazon Cloud and Dropbox.  Webmail clients, Google Drive, accounting software and many products  that we use every day are based on cloud models.</a:t>
            </a:r>
          </a:p>
          <a:p>
            <a:pPr marL="0" lvl="0" indent="0" algn="l" rtl="0">
              <a:lnSpc>
                <a:spcPct val="115000"/>
              </a:lnSpc>
              <a:spcBef>
                <a:spcPts val="0"/>
              </a:spcBef>
              <a:spcAft>
                <a:spcPts val="0"/>
              </a:spcAft>
              <a:buNone/>
            </a:pPr>
            <a:endParaRPr lang="en-GB"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Personal Area Network (PAN)</a:t>
            </a:r>
            <a:endParaRPr/>
          </a:p>
        </p:txBody>
      </p:sp>
      <p:pic>
        <p:nvPicPr>
          <p:cNvPr id="87" name="Google Shape;87;p16"/>
          <p:cNvPicPr preferRelativeResize="0"/>
          <p:nvPr/>
        </p:nvPicPr>
        <p:blipFill>
          <a:blip r:embed="rId3">
            <a:alphaModFix/>
          </a:blip>
          <a:stretch>
            <a:fillRect/>
          </a:stretch>
        </p:blipFill>
        <p:spPr>
          <a:xfrm>
            <a:off x="4086150" y="1110250"/>
            <a:ext cx="4838700" cy="3362325"/>
          </a:xfrm>
          <a:prstGeom prst="rect">
            <a:avLst/>
          </a:prstGeom>
          <a:noFill/>
          <a:ln>
            <a:noFill/>
          </a:ln>
        </p:spPr>
      </p:pic>
      <p:sp>
        <p:nvSpPr>
          <p:cNvPr id="88" name="Google Shape;88;p16"/>
          <p:cNvSpPr txBox="1"/>
          <p:nvPr/>
        </p:nvSpPr>
        <p:spPr>
          <a:xfrm>
            <a:off x="138600" y="939375"/>
            <a:ext cx="3849900" cy="375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dirty="0">
                <a:highlight>
                  <a:srgbClr val="FFFF00"/>
                </a:highlight>
                <a:latin typeface="Roboto"/>
                <a:ea typeface="Roboto"/>
                <a:cs typeface="Roboto"/>
                <a:sym typeface="Roboto"/>
              </a:rPr>
              <a:t>A personal area network (PAN) is a network communicating up to 10 metres between computer devices such as laptops, mobile phones, tablets, media players, speakers and printers.</a:t>
            </a:r>
            <a:endParaRPr sz="1600" dirty="0">
              <a:highlight>
                <a:srgbClr val="FFFF00"/>
              </a:highlight>
              <a:latin typeface="Roboto"/>
              <a:ea typeface="Roboto"/>
              <a:cs typeface="Roboto"/>
              <a:sym typeface="Roboto"/>
            </a:endParaRPr>
          </a:p>
          <a:p>
            <a:pPr marL="0" lvl="0" indent="0" algn="l" rtl="0">
              <a:lnSpc>
                <a:spcPct val="115000"/>
              </a:lnSpc>
              <a:spcBef>
                <a:spcPts val="0"/>
              </a:spcBef>
              <a:spcAft>
                <a:spcPts val="0"/>
              </a:spcAft>
              <a:buNone/>
            </a:pPr>
            <a:endParaRPr sz="1600" dirty="0">
              <a:latin typeface="Roboto"/>
              <a:ea typeface="Roboto"/>
              <a:cs typeface="Roboto"/>
              <a:sym typeface="Roboto"/>
            </a:endParaRPr>
          </a:p>
          <a:p>
            <a:pPr marL="0" lvl="0" indent="0" algn="l" rtl="0">
              <a:lnSpc>
                <a:spcPct val="115000"/>
              </a:lnSpc>
              <a:spcBef>
                <a:spcPts val="0"/>
              </a:spcBef>
              <a:spcAft>
                <a:spcPts val="0"/>
              </a:spcAft>
              <a:buNone/>
            </a:pPr>
            <a:r>
              <a:rPr lang="en-GB" sz="1600" dirty="0">
                <a:latin typeface="Roboto"/>
                <a:ea typeface="Roboto"/>
                <a:cs typeface="Roboto"/>
                <a:sym typeface="Roboto"/>
              </a:rPr>
              <a:t>Bluetooth enabled devices can use PAN to connect to each other.</a:t>
            </a:r>
            <a:endParaRPr sz="1600" dirty="0">
              <a:latin typeface="Roboto"/>
              <a:ea typeface="Roboto"/>
              <a:cs typeface="Roboto"/>
              <a:sym typeface="Roboto"/>
            </a:endParaRPr>
          </a:p>
          <a:p>
            <a:pPr marL="0" lvl="0" indent="0" algn="l" rtl="0">
              <a:lnSpc>
                <a:spcPct val="115000"/>
              </a:lnSpc>
              <a:spcBef>
                <a:spcPts val="0"/>
              </a:spcBef>
              <a:spcAft>
                <a:spcPts val="0"/>
              </a:spcAft>
              <a:buNone/>
            </a:pPr>
            <a:endParaRPr sz="1600" dirty="0">
              <a:latin typeface="Roboto"/>
              <a:ea typeface="Roboto"/>
              <a:cs typeface="Roboto"/>
              <a:sym typeface="Roboto"/>
            </a:endParaRPr>
          </a:p>
          <a:p>
            <a:pPr marL="0" lvl="0" indent="0" algn="l" rtl="0">
              <a:lnSpc>
                <a:spcPct val="115000"/>
              </a:lnSpc>
              <a:spcBef>
                <a:spcPts val="0"/>
              </a:spcBef>
              <a:spcAft>
                <a:spcPts val="0"/>
              </a:spcAft>
              <a:buNone/>
            </a:pPr>
            <a:r>
              <a:rPr lang="en-GB" sz="1600" dirty="0">
                <a:latin typeface="Roboto"/>
                <a:ea typeface="Roboto"/>
                <a:cs typeface="Roboto"/>
                <a:sym typeface="Roboto"/>
              </a:rPr>
              <a:t>The PAN may just connect to the local devices or allow them to connect to higher level networks such as the internet.</a:t>
            </a:r>
            <a:endParaRPr sz="1600" dirty="0">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8">
          <a:extLst>
            <a:ext uri="{FF2B5EF4-FFF2-40B4-BE49-F238E27FC236}">
              <a16:creationId xmlns:a16="http://schemas.microsoft.com/office/drawing/2014/main" id="{779364B4-7E3B-FB1A-4436-4D4D51691DCD}"/>
            </a:ext>
          </a:extLst>
        </p:cNvPr>
        <p:cNvGrpSpPr/>
        <p:nvPr/>
      </p:nvGrpSpPr>
      <p:grpSpPr>
        <a:xfrm>
          <a:off x="0" y="0"/>
          <a:ext cx="0" cy="0"/>
          <a:chOff x="0" y="0"/>
          <a:chExt cx="0" cy="0"/>
        </a:xfrm>
      </p:grpSpPr>
      <p:sp>
        <p:nvSpPr>
          <p:cNvPr id="309" name="Google Shape;309;p51">
            <a:extLst>
              <a:ext uri="{FF2B5EF4-FFF2-40B4-BE49-F238E27FC236}">
                <a16:creationId xmlns:a16="http://schemas.microsoft.com/office/drawing/2014/main" id="{1F5C11B6-CB93-580B-F688-5B1546833F55}"/>
              </a:ext>
            </a:extLst>
          </p:cNvPr>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Cloud computing</a:t>
            </a:r>
            <a:endParaRPr/>
          </a:p>
        </p:txBody>
      </p:sp>
      <p:sp>
        <p:nvSpPr>
          <p:cNvPr id="310" name="Google Shape;310;p51">
            <a:extLst>
              <a:ext uri="{FF2B5EF4-FFF2-40B4-BE49-F238E27FC236}">
                <a16:creationId xmlns:a16="http://schemas.microsoft.com/office/drawing/2014/main" id="{E6FF4A3A-8FFA-9746-21D4-9E122ADE3400}"/>
              </a:ext>
            </a:extLst>
          </p:cNvPr>
          <p:cNvSpPr txBox="1"/>
          <p:nvPr/>
        </p:nvSpPr>
        <p:spPr>
          <a:xfrm>
            <a:off x="0" y="1429788"/>
            <a:ext cx="9144000" cy="352611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dirty="0">
              <a:latin typeface="Roboto"/>
              <a:ea typeface="Roboto"/>
              <a:cs typeface="Roboto"/>
              <a:sym typeface="Roboto"/>
            </a:endParaRPr>
          </a:p>
          <a:p>
            <a:pPr marL="0" lvl="0" indent="0" algn="l" rtl="0">
              <a:lnSpc>
                <a:spcPct val="115000"/>
              </a:lnSpc>
              <a:spcBef>
                <a:spcPts val="0"/>
              </a:spcBef>
              <a:spcAft>
                <a:spcPts val="0"/>
              </a:spcAft>
              <a:buNone/>
            </a:pPr>
            <a:r>
              <a:rPr lang="en-GB" dirty="0">
                <a:latin typeface="Roboto"/>
                <a:ea typeface="Roboto"/>
                <a:cs typeface="Roboto"/>
                <a:sym typeface="Roboto"/>
              </a:rPr>
              <a:t>The </a:t>
            </a:r>
            <a:r>
              <a:rPr lang="en-GB" dirty="0">
                <a:highlight>
                  <a:srgbClr val="FFFF00"/>
                </a:highlight>
                <a:latin typeface="Roboto"/>
                <a:ea typeface="Roboto"/>
                <a:cs typeface="Roboto"/>
                <a:sym typeface="Roboto"/>
              </a:rPr>
              <a:t>benefits</a:t>
            </a:r>
            <a:r>
              <a:rPr lang="en-GB" dirty="0">
                <a:latin typeface="Roboto"/>
                <a:ea typeface="Roboto"/>
                <a:cs typeface="Roboto"/>
                <a:sym typeface="Roboto"/>
              </a:rPr>
              <a:t> of cloud computing compared to using software on your own machine include the </a:t>
            </a:r>
            <a:r>
              <a:rPr lang="en-GB" dirty="0">
                <a:highlight>
                  <a:srgbClr val="FFFF00"/>
                </a:highlight>
                <a:latin typeface="Roboto"/>
                <a:ea typeface="Roboto"/>
                <a:cs typeface="Roboto"/>
                <a:sym typeface="Roboto"/>
              </a:rPr>
              <a:t>ability to share files easily between many users, remote access to files  and always having access to the most up to date software.</a:t>
            </a:r>
            <a:endParaRPr dirty="0">
              <a:highlight>
                <a:srgbClr val="FFFF00"/>
              </a:highlight>
              <a:latin typeface="Roboto"/>
              <a:ea typeface="Roboto"/>
              <a:cs typeface="Roboto"/>
              <a:sym typeface="Roboto"/>
            </a:endParaRPr>
          </a:p>
          <a:p>
            <a:pPr marL="0" lvl="0" indent="0" algn="l" rtl="0">
              <a:lnSpc>
                <a:spcPct val="115000"/>
              </a:lnSpc>
              <a:spcBef>
                <a:spcPts val="0"/>
              </a:spcBef>
              <a:spcAft>
                <a:spcPts val="0"/>
              </a:spcAft>
              <a:buNone/>
            </a:pPr>
            <a:endParaRPr dirty="0">
              <a:latin typeface="Roboto"/>
              <a:ea typeface="Roboto"/>
              <a:cs typeface="Roboto"/>
              <a:sym typeface="Roboto"/>
            </a:endParaRPr>
          </a:p>
          <a:p>
            <a:pPr marL="0" lvl="0" indent="0" algn="l" rtl="0">
              <a:lnSpc>
                <a:spcPct val="115000"/>
              </a:lnSpc>
              <a:spcBef>
                <a:spcPts val="0"/>
              </a:spcBef>
              <a:spcAft>
                <a:spcPts val="0"/>
              </a:spcAft>
              <a:buNone/>
            </a:pPr>
            <a:r>
              <a:rPr lang="en-GB" dirty="0">
                <a:highlight>
                  <a:srgbClr val="FFFF00"/>
                </a:highlight>
                <a:latin typeface="Roboto"/>
                <a:ea typeface="Roboto"/>
                <a:cs typeface="Roboto"/>
                <a:sym typeface="Roboto"/>
              </a:rPr>
              <a:t>Problems include the risk of security breach and the requirement to have an internet connection for access.</a:t>
            </a:r>
            <a:endParaRPr dirty="0">
              <a:highlight>
                <a:srgbClr val="FFFF00"/>
              </a:highlight>
              <a:latin typeface="Roboto"/>
              <a:ea typeface="Roboto"/>
              <a:cs typeface="Roboto"/>
              <a:sym typeface="Roboto"/>
            </a:endParaRPr>
          </a:p>
        </p:txBody>
      </p:sp>
    </p:spTree>
    <p:extLst>
      <p:ext uri="{BB962C8B-B14F-4D97-AF65-F5344CB8AC3E}">
        <p14:creationId xmlns:p14="http://schemas.microsoft.com/office/powerpoint/2010/main" val="14920805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2"/>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How does it all work?</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What happens when you search the web?</a:t>
            </a:r>
            <a:endParaRPr/>
          </a:p>
        </p:txBody>
      </p:sp>
      <p:sp>
        <p:nvSpPr>
          <p:cNvPr id="321" name="Google Shape;321;p5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latin typeface="Arial"/>
                <a:ea typeface="Arial"/>
                <a:cs typeface="Arial"/>
                <a:sym typeface="Arial"/>
              </a:rPr>
              <a:t>When you type a web address into your browser:</a:t>
            </a:r>
            <a:endParaRPr>
              <a:solidFill>
                <a:srgbClr val="000000"/>
              </a:solidFill>
              <a:latin typeface="Arial"/>
              <a:ea typeface="Arial"/>
              <a:cs typeface="Arial"/>
              <a:sym typeface="Arial"/>
            </a:endParaRPr>
          </a:p>
          <a:p>
            <a:pPr marL="457200" lvl="0" indent="-342900" algn="l" rtl="0">
              <a:spcBef>
                <a:spcPts val="1600"/>
              </a:spcBef>
              <a:spcAft>
                <a:spcPts val="0"/>
              </a:spcAft>
              <a:buClr>
                <a:srgbClr val="000000"/>
              </a:buClr>
              <a:buSzPts val="1800"/>
              <a:buFont typeface="Arial"/>
              <a:buAutoNum type="arabicPeriod"/>
            </a:pPr>
            <a:r>
              <a:rPr lang="en-GB">
                <a:solidFill>
                  <a:srgbClr val="000000"/>
                </a:solidFill>
                <a:latin typeface="Arial"/>
                <a:ea typeface="Arial"/>
                <a:cs typeface="Arial"/>
                <a:sym typeface="Arial"/>
              </a:rPr>
              <a:t>The browser goes to the DNS (Domain Name Server) server and finds the real address of the server that the website lives on.</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AutoNum type="arabicPeriod"/>
            </a:pPr>
            <a:r>
              <a:rPr lang="en-GB">
                <a:solidFill>
                  <a:srgbClr val="000000"/>
                </a:solidFill>
                <a:latin typeface="Arial"/>
                <a:ea typeface="Arial"/>
                <a:cs typeface="Arial"/>
                <a:sym typeface="Arial"/>
              </a:rPr>
              <a:t>The browser sends a HTTP request message to the server, asking it to send a copy of the website to the client.  This message and all other data sent between the client and server is sent across your internet connection using TCP/IP. </a:t>
            </a:r>
            <a:endParaRPr>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GB"/>
              <a:t>What happens when you search the web?</a:t>
            </a:r>
            <a:endParaRPr/>
          </a:p>
        </p:txBody>
      </p:sp>
      <p:sp>
        <p:nvSpPr>
          <p:cNvPr id="327" name="Google Shape;327;p54"/>
          <p:cNvSpPr txBox="1">
            <a:spLocks noGrp="1"/>
          </p:cNvSpPr>
          <p:nvPr>
            <p:ph type="body" idx="1"/>
          </p:nvPr>
        </p:nvSpPr>
        <p:spPr>
          <a:prstGeom prst="rect">
            <a:avLst/>
          </a:prstGeom>
        </p:spPr>
        <p:txBody>
          <a:bodyPr spcFirstLastPara="1" wrap="square" lIns="91425" tIns="91425" rIns="91425" bIns="91425" anchor="t" anchorCtr="0">
            <a:noAutofit/>
          </a:bodyPr>
          <a:lstStyle/>
          <a:p>
            <a:pPr marL="450000" lvl="0" indent="-360000" algn="l" rtl="0">
              <a:spcBef>
                <a:spcPts val="0"/>
              </a:spcBef>
              <a:spcAft>
                <a:spcPts val="0"/>
              </a:spcAft>
              <a:buNone/>
            </a:pPr>
            <a:r>
              <a:rPr lang="en-GB">
                <a:solidFill>
                  <a:srgbClr val="000000"/>
                </a:solidFill>
                <a:latin typeface="Arial"/>
                <a:ea typeface="Arial"/>
                <a:cs typeface="Arial"/>
                <a:sym typeface="Arial"/>
              </a:rPr>
              <a:t>3.	If the server approves the client’s request, the server sends the client a “200 OK” message, which means “You can look at the website, here it is” and then starts sending the websites files to the browser as a series of small chunks called data packets</a:t>
            </a:r>
            <a:endParaRPr>
              <a:solidFill>
                <a:srgbClr val="000000"/>
              </a:solidFill>
              <a:latin typeface="Arial"/>
              <a:ea typeface="Arial"/>
              <a:cs typeface="Arial"/>
              <a:sym typeface="Arial"/>
            </a:endParaRPr>
          </a:p>
          <a:p>
            <a:pPr marL="450000" lvl="0" indent="-360000" algn="l" rtl="0">
              <a:spcBef>
                <a:spcPts val="1600"/>
              </a:spcBef>
              <a:spcAft>
                <a:spcPts val="1600"/>
              </a:spcAft>
              <a:buNone/>
            </a:pPr>
            <a:r>
              <a:rPr lang="en-GB">
                <a:solidFill>
                  <a:srgbClr val="000000"/>
                </a:solidFill>
                <a:latin typeface="Arial"/>
                <a:ea typeface="Arial"/>
                <a:cs typeface="Arial"/>
                <a:sym typeface="Arial"/>
              </a:rPr>
              <a:t>4. 	The browser assembles the small chunks into a complete website and displays it to you.</a:t>
            </a:r>
            <a:endParaRPr>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5"/>
          <p:cNvSpPr txBox="1">
            <a:spLocks noGrp="1"/>
          </p:cNvSpPr>
          <p:nvPr>
            <p:ph type="title"/>
          </p:nvPr>
        </p:nvSpPr>
        <p:spPr>
          <a:xfrm>
            <a:off x="460950" y="223336"/>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DNS explained</a:t>
            </a:r>
            <a:endParaRPr dirty="0"/>
          </a:p>
        </p:txBody>
      </p:sp>
      <p:sp>
        <p:nvSpPr>
          <p:cNvPr id="333" name="Google Shape;333;p55"/>
          <p:cNvSpPr txBox="1">
            <a:spLocks noGrp="1"/>
          </p:cNvSpPr>
          <p:nvPr>
            <p:ph type="body" idx="1"/>
          </p:nvPr>
        </p:nvSpPr>
        <p:spPr>
          <a:xfrm>
            <a:off x="460950" y="1216650"/>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000000"/>
                </a:solidFill>
                <a:latin typeface="Arial"/>
                <a:ea typeface="Arial"/>
                <a:cs typeface="Arial"/>
                <a:sym typeface="Arial"/>
              </a:rPr>
              <a:t>Real web addresses aren’t the nice, memorable strings you type into your address bar.  They are special numbers such as 63.245.215.20</a:t>
            </a:r>
            <a:endParaRPr dirty="0">
              <a:solidFill>
                <a:srgbClr val="000000"/>
              </a:solidFill>
              <a:latin typeface="Arial"/>
              <a:ea typeface="Arial"/>
              <a:cs typeface="Arial"/>
              <a:sym typeface="Arial"/>
            </a:endParaRPr>
          </a:p>
          <a:p>
            <a:pPr marL="0" lvl="0" indent="0" algn="l" rtl="0">
              <a:spcBef>
                <a:spcPts val="1600"/>
              </a:spcBef>
              <a:spcAft>
                <a:spcPts val="0"/>
              </a:spcAft>
              <a:buNone/>
            </a:pPr>
            <a:r>
              <a:rPr lang="en-GB" dirty="0">
                <a:solidFill>
                  <a:srgbClr val="000000"/>
                </a:solidFill>
                <a:latin typeface="Arial"/>
                <a:ea typeface="Arial"/>
                <a:cs typeface="Arial"/>
                <a:sym typeface="Arial"/>
              </a:rPr>
              <a:t>This is called an IP address and it represents a unique location on the web.  However it is not easy to remember.  That is why Domain Name Servers were invented.  These are special servers that match up a web address you type into your browser to the websites IP address.</a:t>
            </a:r>
            <a:endParaRPr dirty="0">
              <a:solidFill>
                <a:srgbClr val="000000"/>
              </a:solidFill>
              <a:latin typeface="Arial"/>
              <a:ea typeface="Arial"/>
              <a:cs typeface="Arial"/>
              <a:sym typeface="Arial"/>
            </a:endParaRPr>
          </a:p>
          <a:p>
            <a:pPr marL="0" lvl="0" indent="0" algn="l" rtl="0">
              <a:spcBef>
                <a:spcPts val="1600"/>
              </a:spcBef>
              <a:spcAft>
                <a:spcPts val="1600"/>
              </a:spcAft>
              <a:buNone/>
            </a:pPr>
            <a:r>
              <a:rPr lang="en-GB" dirty="0">
                <a:solidFill>
                  <a:srgbClr val="000000"/>
                </a:solidFill>
                <a:latin typeface="Arial"/>
                <a:ea typeface="Arial"/>
                <a:cs typeface="Arial"/>
                <a:sym typeface="Arial"/>
              </a:rPr>
              <a:t>You can find the IP address of a website by typing its domain into a tool like IP checker.</a:t>
            </a:r>
            <a:endParaRPr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Local Area Network (LAN)</a:t>
            </a:r>
            <a:endParaRPr/>
          </a:p>
        </p:txBody>
      </p:sp>
      <p:pic>
        <p:nvPicPr>
          <p:cNvPr id="94" name="Google Shape;94;p17"/>
          <p:cNvPicPr preferRelativeResize="0"/>
          <p:nvPr/>
        </p:nvPicPr>
        <p:blipFill>
          <a:blip r:embed="rId3">
            <a:alphaModFix/>
          </a:blip>
          <a:stretch>
            <a:fillRect/>
          </a:stretch>
        </p:blipFill>
        <p:spPr>
          <a:xfrm>
            <a:off x="4262175" y="1296850"/>
            <a:ext cx="4662675" cy="2816875"/>
          </a:xfrm>
          <a:prstGeom prst="rect">
            <a:avLst/>
          </a:prstGeom>
          <a:noFill/>
          <a:ln>
            <a:noFill/>
          </a:ln>
        </p:spPr>
      </p:pic>
      <p:sp>
        <p:nvSpPr>
          <p:cNvPr id="95" name="Google Shape;95;p17"/>
          <p:cNvSpPr txBox="1"/>
          <p:nvPr/>
        </p:nvSpPr>
        <p:spPr>
          <a:xfrm>
            <a:off x="184800" y="939375"/>
            <a:ext cx="3634200" cy="3772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a:latin typeface="Roboto"/>
                <a:ea typeface="Roboto"/>
                <a:cs typeface="Roboto"/>
                <a:sym typeface="Roboto"/>
              </a:rPr>
              <a:t>Computers in a site such as an office building use a local area network (LAN) to connect with each other.</a:t>
            </a:r>
            <a:endParaRPr sz="1600">
              <a:latin typeface="Roboto"/>
              <a:ea typeface="Roboto"/>
              <a:cs typeface="Roboto"/>
              <a:sym typeface="Roboto"/>
            </a:endParaRPr>
          </a:p>
          <a:p>
            <a:pPr marL="0" lvl="0" indent="0" algn="l" rtl="0">
              <a:lnSpc>
                <a:spcPct val="115000"/>
              </a:lnSpc>
              <a:spcBef>
                <a:spcPts val="0"/>
              </a:spcBef>
              <a:spcAft>
                <a:spcPts val="0"/>
              </a:spcAft>
              <a:buNone/>
            </a:pPr>
            <a:endParaRPr sz="1600">
              <a:latin typeface="Roboto"/>
              <a:ea typeface="Roboto"/>
              <a:cs typeface="Roboto"/>
              <a:sym typeface="Roboto"/>
            </a:endParaRPr>
          </a:p>
          <a:p>
            <a:pPr marL="0" lvl="0" indent="0" algn="l" rtl="0">
              <a:lnSpc>
                <a:spcPct val="115000"/>
              </a:lnSpc>
              <a:spcBef>
                <a:spcPts val="0"/>
              </a:spcBef>
              <a:spcAft>
                <a:spcPts val="0"/>
              </a:spcAft>
              <a:buNone/>
            </a:pPr>
            <a:r>
              <a:rPr lang="en-GB" sz="1600">
                <a:highlight>
                  <a:srgbClr val="FFFF00"/>
                </a:highlight>
                <a:latin typeface="Roboto"/>
                <a:ea typeface="Roboto"/>
                <a:cs typeface="Roboto"/>
                <a:sym typeface="Roboto"/>
              </a:rPr>
              <a:t>A LAN is a computer network within a small geographical area such as a home, school, office or group of buildings on a local site.</a:t>
            </a:r>
            <a:endParaRPr sz="1600">
              <a:highlight>
                <a:srgbClr val="FFFF00"/>
              </a:highlight>
              <a:latin typeface="Roboto"/>
              <a:ea typeface="Roboto"/>
              <a:cs typeface="Roboto"/>
              <a:sym typeface="Roboto"/>
            </a:endParaRPr>
          </a:p>
          <a:p>
            <a:pPr marL="0" lvl="0" indent="0" algn="l" rtl="0">
              <a:lnSpc>
                <a:spcPct val="115000"/>
              </a:lnSpc>
              <a:spcBef>
                <a:spcPts val="0"/>
              </a:spcBef>
              <a:spcAft>
                <a:spcPts val="0"/>
              </a:spcAft>
              <a:buNone/>
            </a:pPr>
            <a:endParaRPr sz="1600">
              <a:highlight>
                <a:srgbClr val="FFFF00"/>
              </a:highlight>
              <a:latin typeface="Roboto"/>
              <a:ea typeface="Roboto"/>
              <a:cs typeface="Roboto"/>
              <a:sym typeface="Roboto"/>
            </a:endParaRPr>
          </a:p>
          <a:p>
            <a:pPr marL="0" lvl="0" indent="0" algn="l" rtl="0">
              <a:lnSpc>
                <a:spcPct val="115000"/>
              </a:lnSpc>
              <a:spcBef>
                <a:spcPts val="0"/>
              </a:spcBef>
              <a:spcAft>
                <a:spcPts val="0"/>
              </a:spcAft>
              <a:buNone/>
            </a:pPr>
            <a:r>
              <a:rPr lang="en-GB" sz="1600">
                <a:latin typeface="Roboto"/>
                <a:ea typeface="Roboto"/>
                <a:cs typeface="Roboto"/>
                <a:sym typeface="Roboto"/>
              </a:rPr>
              <a:t>Ethernet Cables can </a:t>
            </a:r>
            <a:endParaRPr sz="1600">
              <a:latin typeface="Roboto"/>
              <a:ea typeface="Roboto"/>
              <a:cs typeface="Roboto"/>
              <a:sym typeface="Roboto"/>
            </a:endParaRPr>
          </a:p>
          <a:p>
            <a:pPr marL="0" lvl="0" indent="0" algn="l" rtl="0">
              <a:lnSpc>
                <a:spcPct val="115000"/>
              </a:lnSpc>
              <a:spcBef>
                <a:spcPts val="0"/>
              </a:spcBef>
              <a:spcAft>
                <a:spcPts val="0"/>
              </a:spcAft>
              <a:buNone/>
            </a:pPr>
            <a:r>
              <a:rPr lang="en-GB" sz="1600">
                <a:latin typeface="Roboto"/>
                <a:ea typeface="Roboto"/>
                <a:cs typeface="Roboto"/>
                <a:sym typeface="Roboto"/>
              </a:rPr>
              <a:t>connect devices in a LAN.</a:t>
            </a:r>
            <a:endParaRPr sz="1600">
              <a:latin typeface="Roboto"/>
              <a:ea typeface="Roboto"/>
              <a:cs typeface="Roboto"/>
              <a:sym typeface="Roboto"/>
            </a:endParaRPr>
          </a:p>
        </p:txBody>
      </p:sp>
      <p:pic>
        <p:nvPicPr>
          <p:cNvPr id="96" name="Google Shape;96;p17"/>
          <p:cNvPicPr preferRelativeResize="0"/>
          <p:nvPr/>
        </p:nvPicPr>
        <p:blipFill>
          <a:blip r:embed="rId4">
            <a:alphaModFix/>
          </a:blip>
          <a:stretch>
            <a:fillRect/>
          </a:stretch>
        </p:blipFill>
        <p:spPr>
          <a:xfrm>
            <a:off x="2622375" y="3497525"/>
            <a:ext cx="1949625" cy="145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Wide Area Network (WAN)</a:t>
            </a:r>
            <a:endParaRPr/>
          </a:p>
        </p:txBody>
      </p:sp>
      <p:pic>
        <p:nvPicPr>
          <p:cNvPr id="102" name="Google Shape;102;p18"/>
          <p:cNvPicPr preferRelativeResize="0"/>
          <p:nvPr/>
        </p:nvPicPr>
        <p:blipFill>
          <a:blip r:embed="rId3">
            <a:alphaModFix/>
          </a:blip>
          <a:stretch>
            <a:fillRect/>
          </a:stretch>
        </p:blipFill>
        <p:spPr>
          <a:xfrm>
            <a:off x="3914700" y="1156450"/>
            <a:ext cx="5010150" cy="3105150"/>
          </a:xfrm>
          <a:prstGeom prst="rect">
            <a:avLst/>
          </a:prstGeom>
          <a:noFill/>
          <a:ln>
            <a:noFill/>
          </a:ln>
        </p:spPr>
      </p:pic>
      <p:sp>
        <p:nvSpPr>
          <p:cNvPr id="103" name="Google Shape;103;p18"/>
          <p:cNvSpPr txBox="1"/>
          <p:nvPr/>
        </p:nvSpPr>
        <p:spPr>
          <a:xfrm>
            <a:off x="200200" y="1268015"/>
            <a:ext cx="3634200" cy="352125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dirty="0">
                <a:highlight>
                  <a:srgbClr val="FFFF00"/>
                </a:highlight>
                <a:latin typeface="Roboto"/>
                <a:ea typeface="Roboto"/>
                <a:cs typeface="Roboto"/>
                <a:sym typeface="Roboto"/>
              </a:rPr>
              <a:t>A wide area network (WAN) is a network that connects separate LANs over a large geographical area.</a:t>
            </a:r>
            <a:endParaRPr sz="1600" dirty="0">
              <a:highlight>
                <a:srgbClr val="FFFF00"/>
              </a:highlight>
              <a:latin typeface="Roboto"/>
              <a:ea typeface="Roboto"/>
              <a:cs typeface="Roboto"/>
              <a:sym typeface="Roboto"/>
            </a:endParaRPr>
          </a:p>
          <a:p>
            <a:pPr marL="0" lvl="0" indent="0" algn="l" rtl="0">
              <a:lnSpc>
                <a:spcPct val="115000"/>
              </a:lnSpc>
              <a:spcBef>
                <a:spcPts val="0"/>
              </a:spcBef>
              <a:spcAft>
                <a:spcPts val="0"/>
              </a:spcAft>
              <a:buNone/>
            </a:pPr>
            <a:endParaRPr sz="1600" dirty="0">
              <a:latin typeface="Roboto"/>
              <a:ea typeface="Roboto"/>
              <a:cs typeface="Roboto"/>
              <a:sym typeface="Roboto"/>
            </a:endParaRPr>
          </a:p>
          <a:p>
            <a:pPr marL="0" lvl="0" indent="0" algn="l" rtl="0">
              <a:lnSpc>
                <a:spcPct val="115000"/>
              </a:lnSpc>
              <a:spcBef>
                <a:spcPts val="0"/>
              </a:spcBef>
              <a:spcAft>
                <a:spcPts val="0"/>
              </a:spcAft>
              <a:buNone/>
            </a:pPr>
            <a:r>
              <a:rPr lang="en-GB" sz="1600" dirty="0">
                <a:latin typeface="Roboto"/>
                <a:ea typeface="Roboto"/>
                <a:cs typeface="Roboto"/>
                <a:sym typeface="Roboto"/>
              </a:rPr>
              <a:t>This ensures that computers in one location can communicate with computers and users in other locations.</a:t>
            </a:r>
            <a:endParaRPr sz="1600" dirty="0">
              <a:latin typeface="Roboto"/>
              <a:ea typeface="Roboto"/>
              <a:cs typeface="Roboto"/>
              <a:sym typeface="Roboto"/>
            </a:endParaRPr>
          </a:p>
          <a:p>
            <a:pPr marL="0" lvl="0" indent="0" algn="l" rtl="0">
              <a:lnSpc>
                <a:spcPct val="115000"/>
              </a:lnSpc>
              <a:spcBef>
                <a:spcPts val="0"/>
              </a:spcBef>
              <a:spcAft>
                <a:spcPts val="0"/>
              </a:spcAft>
              <a:buNone/>
            </a:pPr>
            <a:endParaRPr sz="1600" dirty="0">
              <a:latin typeface="Roboto"/>
              <a:ea typeface="Roboto"/>
              <a:cs typeface="Roboto"/>
              <a:sym typeface="Roboto"/>
            </a:endParaRPr>
          </a:p>
          <a:p>
            <a:pPr marL="0" lvl="0" indent="0" algn="l" rtl="0">
              <a:lnSpc>
                <a:spcPct val="115000"/>
              </a:lnSpc>
              <a:spcBef>
                <a:spcPts val="0"/>
              </a:spcBef>
              <a:spcAft>
                <a:spcPts val="0"/>
              </a:spcAft>
              <a:buNone/>
            </a:pPr>
            <a:r>
              <a:rPr lang="en-GB" sz="1600" dirty="0">
                <a:highlight>
                  <a:srgbClr val="FFFF00"/>
                </a:highlight>
                <a:latin typeface="Roboto"/>
                <a:ea typeface="Roboto"/>
                <a:cs typeface="Roboto"/>
                <a:sym typeface="Roboto"/>
              </a:rPr>
              <a:t>The internet is a huge wide area network.</a:t>
            </a:r>
            <a:endParaRPr sz="1600" dirty="0">
              <a:highlight>
                <a:srgbClr val="FFFF00"/>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Network Types</a:t>
            </a:r>
            <a:endParaRPr/>
          </a:p>
        </p:txBody>
      </p:sp>
      <p:sp>
        <p:nvSpPr>
          <p:cNvPr id="109" name="Google Shape;109;p19"/>
          <p:cNvSpPr txBox="1"/>
          <p:nvPr/>
        </p:nvSpPr>
        <p:spPr>
          <a:xfrm>
            <a:off x="184800" y="1268015"/>
            <a:ext cx="8826600" cy="37367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highlight>
                  <a:srgbClr val="FFFF00"/>
                </a:highlight>
                <a:latin typeface="Roboto"/>
                <a:ea typeface="Roboto"/>
                <a:cs typeface="Roboto"/>
                <a:sym typeface="Roboto"/>
              </a:rPr>
              <a:t>There are two network types: client server networks and peer to peer networks.</a:t>
            </a:r>
            <a:endParaRPr sz="1800" dirty="0">
              <a:highlight>
                <a:srgbClr val="FFFF00"/>
              </a:highlight>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r>
              <a:rPr lang="en-GB" sz="1800" dirty="0">
                <a:highlight>
                  <a:srgbClr val="FFFF00"/>
                </a:highlight>
                <a:latin typeface="Roboto"/>
                <a:ea typeface="Roboto"/>
                <a:cs typeface="Roboto"/>
                <a:sym typeface="Roboto"/>
              </a:rPr>
              <a:t>Peer to peer networks </a:t>
            </a:r>
            <a:r>
              <a:rPr lang="en-GB" sz="1800" dirty="0">
                <a:latin typeface="Roboto"/>
                <a:ea typeface="Roboto"/>
                <a:cs typeface="Roboto"/>
                <a:sym typeface="Roboto"/>
              </a:rPr>
              <a:t>are used to connect a small number of devices, for example in a home or office with just a few users.   They are cheaper to set up and maintain.</a:t>
            </a:r>
            <a:endParaRPr sz="1800" dirty="0">
              <a:latin typeface="Roboto"/>
              <a:ea typeface="Roboto"/>
              <a:cs typeface="Roboto"/>
              <a:sym typeface="Roboto"/>
            </a:endParaRPr>
          </a:p>
          <a:p>
            <a:pPr marL="0" lvl="0" indent="0" algn="l" rtl="0">
              <a:spcBef>
                <a:spcPts val="0"/>
              </a:spcBef>
              <a:spcAft>
                <a:spcPts val="0"/>
              </a:spcAft>
              <a:buNone/>
            </a:pPr>
            <a:endParaRPr sz="1800" dirty="0">
              <a:latin typeface="Roboto"/>
              <a:ea typeface="Roboto"/>
              <a:cs typeface="Roboto"/>
              <a:sym typeface="Roboto"/>
            </a:endParaRPr>
          </a:p>
          <a:p>
            <a:pPr marL="0" lvl="0" indent="0" algn="l" rtl="0">
              <a:spcBef>
                <a:spcPts val="0"/>
              </a:spcBef>
              <a:spcAft>
                <a:spcPts val="0"/>
              </a:spcAft>
              <a:buNone/>
            </a:pPr>
            <a:r>
              <a:rPr lang="en-GB" sz="1800" dirty="0">
                <a:highlight>
                  <a:srgbClr val="FFFF00"/>
                </a:highlight>
                <a:latin typeface="Roboto"/>
                <a:ea typeface="Roboto"/>
                <a:cs typeface="Roboto"/>
                <a:sym typeface="Roboto"/>
              </a:rPr>
              <a:t>Client server networks</a:t>
            </a:r>
            <a:r>
              <a:rPr lang="en-GB" sz="1800" dirty="0">
                <a:latin typeface="Roboto"/>
                <a:ea typeface="Roboto"/>
                <a:cs typeface="Roboto"/>
                <a:sym typeface="Roboto"/>
              </a:rPr>
              <a:t> are more expensive to set up and maintain as a more powerful computer is required to act as the server, network software is needed and specialist knowledge is needed to administer the network.</a:t>
            </a:r>
            <a:endParaRPr sz="1800" dirty="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158700" y="625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Peer to peer networks</a:t>
            </a:r>
            <a:endParaRPr/>
          </a:p>
        </p:txBody>
      </p:sp>
      <p:pic>
        <p:nvPicPr>
          <p:cNvPr id="115" name="Google Shape;115;p20"/>
          <p:cNvPicPr preferRelativeResize="0"/>
          <p:nvPr/>
        </p:nvPicPr>
        <p:blipFill>
          <a:blip r:embed="rId3">
            <a:alphaModFix/>
          </a:blip>
          <a:stretch>
            <a:fillRect/>
          </a:stretch>
        </p:blipFill>
        <p:spPr>
          <a:xfrm>
            <a:off x="4664525" y="1233450"/>
            <a:ext cx="4191000" cy="2543175"/>
          </a:xfrm>
          <a:prstGeom prst="rect">
            <a:avLst/>
          </a:prstGeom>
          <a:noFill/>
          <a:ln>
            <a:noFill/>
          </a:ln>
        </p:spPr>
      </p:pic>
      <p:sp>
        <p:nvSpPr>
          <p:cNvPr id="116" name="Google Shape;116;p20"/>
          <p:cNvSpPr txBox="1"/>
          <p:nvPr/>
        </p:nvSpPr>
        <p:spPr>
          <a:xfrm>
            <a:off x="123200" y="954775"/>
            <a:ext cx="4448700" cy="391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a:latin typeface="Roboto"/>
                <a:ea typeface="Roboto"/>
                <a:cs typeface="Roboto"/>
                <a:sym typeface="Roboto"/>
              </a:rPr>
              <a:t>In a </a:t>
            </a:r>
            <a:r>
              <a:rPr lang="en-GB" sz="1600">
                <a:highlight>
                  <a:srgbClr val="FFFF00"/>
                </a:highlight>
                <a:latin typeface="Roboto"/>
                <a:ea typeface="Roboto"/>
                <a:cs typeface="Roboto"/>
                <a:sym typeface="Roboto"/>
              </a:rPr>
              <a:t>peer to peer network, the computers are simply connected together</a:t>
            </a:r>
            <a:r>
              <a:rPr lang="en-GB" sz="1600">
                <a:latin typeface="Roboto"/>
                <a:ea typeface="Roboto"/>
                <a:cs typeface="Roboto"/>
                <a:sym typeface="Roboto"/>
              </a:rPr>
              <a:t> without any one computer having any superiority over others.</a:t>
            </a:r>
            <a:endParaRPr sz="1600">
              <a:latin typeface="Roboto"/>
              <a:ea typeface="Roboto"/>
              <a:cs typeface="Roboto"/>
              <a:sym typeface="Roboto"/>
            </a:endParaRPr>
          </a:p>
          <a:p>
            <a:pPr marL="0" lvl="0" indent="0" algn="l" rtl="0">
              <a:spcBef>
                <a:spcPts val="0"/>
              </a:spcBef>
              <a:spcAft>
                <a:spcPts val="0"/>
              </a:spcAft>
              <a:buNone/>
            </a:pPr>
            <a:endParaRPr sz="1600">
              <a:latin typeface="Roboto"/>
              <a:ea typeface="Roboto"/>
              <a:cs typeface="Roboto"/>
              <a:sym typeface="Roboto"/>
            </a:endParaRPr>
          </a:p>
          <a:p>
            <a:pPr marL="0" lvl="0" indent="0" algn="l" rtl="0">
              <a:spcBef>
                <a:spcPts val="0"/>
              </a:spcBef>
              <a:spcAft>
                <a:spcPts val="0"/>
              </a:spcAft>
              <a:buNone/>
            </a:pPr>
            <a:r>
              <a:rPr lang="en-GB" sz="1600">
                <a:highlight>
                  <a:srgbClr val="FFFF00"/>
                </a:highlight>
                <a:latin typeface="Roboto"/>
                <a:ea typeface="Roboto"/>
                <a:cs typeface="Roboto"/>
                <a:sym typeface="Roboto"/>
              </a:rPr>
              <a:t>Each computer acts as both a client and a server and can communicate directly with all of the others.</a:t>
            </a:r>
            <a:endParaRPr sz="1600">
              <a:highlight>
                <a:srgbClr val="FFFF00"/>
              </a:highlight>
              <a:latin typeface="Roboto"/>
              <a:ea typeface="Roboto"/>
              <a:cs typeface="Roboto"/>
              <a:sym typeface="Roboto"/>
            </a:endParaRPr>
          </a:p>
          <a:p>
            <a:pPr marL="0" lvl="0" indent="0" algn="l" rtl="0">
              <a:spcBef>
                <a:spcPts val="0"/>
              </a:spcBef>
              <a:spcAft>
                <a:spcPts val="0"/>
              </a:spcAft>
              <a:buNone/>
            </a:pPr>
            <a:endParaRPr sz="1600">
              <a:latin typeface="Roboto"/>
              <a:ea typeface="Roboto"/>
              <a:cs typeface="Roboto"/>
              <a:sym typeface="Roboto"/>
            </a:endParaRPr>
          </a:p>
          <a:p>
            <a:pPr marL="0" lvl="0" indent="0" algn="l" rtl="0">
              <a:spcBef>
                <a:spcPts val="0"/>
              </a:spcBef>
              <a:spcAft>
                <a:spcPts val="0"/>
              </a:spcAft>
              <a:buNone/>
            </a:pPr>
            <a:r>
              <a:rPr lang="en-GB" sz="1600">
                <a:latin typeface="Roboto"/>
                <a:ea typeface="Roboto"/>
                <a:cs typeface="Roboto"/>
                <a:sym typeface="Roboto"/>
              </a:rPr>
              <a:t>Data is stored on all of the computers and is not held centrally so each user is responsible for backing up procedures.</a:t>
            </a:r>
            <a:endParaRPr sz="1600">
              <a:latin typeface="Roboto"/>
              <a:ea typeface="Roboto"/>
              <a:cs typeface="Roboto"/>
              <a:sym typeface="Roboto"/>
            </a:endParaRPr>
          </a:p>
          <a:p>
            <a:pPr marL="0" lvl="0" indent="0" algn="l" rtl="0">
              <a:spcBef>
                <a:spcPts val="0"/>
              </a:spcBef>
              <a:spcAft>
                <a:spcPts val="0"/>
              </a:spcAft>
              <a:buNone/>
            </a:pPr>
            <a:endParaRPr sz="1600">
              <a:latin typeface="Roboto"/>
              <a:ea typeface="Roboto"/>
              <a:cs typeface="Roboto"/>
              <a:sym typeface="Roboto"/>
            </a:endParaRPr>
          </a:p>
          <a:p>
            <a:pPr marL="0" lvl="0" indent="0" algn="l" rtl="0">
              <a:spcBef>
                <a:spcPts val="0"/>
              </a:spcBef>
              <a:spcAft>
                <a:spcPts val="0"/>
              </a:spcAft>
              <a:buNone/>
            </a:pPr>
            <a:r>
              <a:rPr lang="en-GB" sz="1600">
                <a:latin typeface="Roboto"/>
                <a:ea typeface="Roboto"/>
                <a:cs typeface="Roboto"/>
                <a:sym typeface="Roboto"/>
              </a:rPr>
              <a:t>The users of each computer have to be able to grant access rights to its resources and allot passwords.</a:t>
            </a:r>
            <a:endParaRPr sz="16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Client server networks </a:t>
            </a:r>
            <a:endParaRPr/>
          </a:p>
        </p:txBody>
      </p:sp>
      <p:pic>
        <p:nvPicPr>
          <p:cNvPr id="122" name="Google Shape;122;p21"/>
          <p:cNvPicPr preferRelativeResize="0"/>
          <p:nvPr/>
        </p:nvPicPr>
        <p:blipFill>
          <a:blip r:embed="rId3">
            <a:alphaModFix/>
          </a:blip>
          <a:stretch>
            <a:fillRect/>
          </a:stretch>
        </p:blipFill>
        <p:spPr>
          <a:xfrm>
            <a:off x="5120639" y="1248850"/>
            <a:ext cx="3908311" cy="2458626"/>
          </a:xfrm>
          <a:prstGeom prst="rect">
            <a:avLst/>
          </a:prstGeom>
          <a:noFill/>
          <a:ln>
            <a:noFill/>
          </a:ln>
        </p:spPr>
      </p:pic>
      <p:sp>
        <p:nvSpPr>
          <p:cNvPr id="123" name="Google Shape;123;p21"/>
          <p:cNvSpPr txBox="1"/>
          <p:nvPr/>
        </p:nvSpPr>
        <p:spPr>
          <a:xfrm>
            <a:off x="200224" y="1044650"/>
            <a:ext cx="4579593" cy="398231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600" dirty="0">
                <a:highlight>
                  <a:srgbClr val="FFFF00"/>
                </a:highlight>
                <a:latin typeface="Roboto"/>
                <a:ea typeface="Roboto"/>
                <a:cs typeface="Roboto"/>
                <a:sym typeface="Roboto"/>
              </a:rPr>
              <a:t>In a client server network there are two types of computers</a:t>
            </a:r>
            <a:endParaRPr sz="1600" dirty="0">
              <a:highlight>
                <a:srgbClr val="FFFF00"/>
              </a:highlight>
              <a:latin typeface="Roboto"/>
              <a:ea typeface="Roboto"/>
              <a:cs typeface="Roboto"/>
              <a:sym typeface="Roboto"/>
            </a:endParaRPr>
          </a:p>
          <a:p>
            <a:pPr marL="457200" lvl="0" indent="-330200" algn="l" rtl="0">
              <a:spcBef>
                <a:spcPts val="0"/>
              </a:spcBef>
              <a:spcAft>
                <a:spcPts val="0"/>
              </a:spcAft>
              <a:buSzPts val="1600"/>
              <a:buFont typeface="Roboto"/>
              <a:buAutoNum type="arabicPeriod"/>
            </a:pPr>
            <a:r>
              <a:rPr lang="en-GB" sz="1600" dirty="0">
                <a:highlight>
                  <a:srgbClr val="FFFF00"/>
                </a:highlight>
                <a:latin typeface="Roboto"/>
                <a:ea typeface="Roboto"/>
                <a:cs typeface="Roboto"/>
                <a:sym typeface="Roboto"/>
              </a:rPr>
              <a:t>The computers that control access to the network (servers)</a:t>
            </a:r>
            <a:endParaRPr sz="1600" dirty="0">
              <a:highlight>
                <a:srgbClr val="FFFF00"/>
              </a:highlight>
              <a:latin typeface="Roboto"/>
              <a:ea typeface="Roboto"/>
              <a:cs typeface="Roboto"/>
              <a:sym typeface="Roboto"/>
            </a:endParaRPr>
          </a:p>
          <a:p>
            <a:pPr marL="457200" lvl="0" indent="-330200" algn="l" rtl="0">
              <a:spcBef>
                <a:spcPts val="0"/>
              </a:spcBef>
              <a:spcAft>
                <a:spcPts val="0"/>
              </a:spcAft>
              <a:buSzPts val="1600"/>
              <a:buFont typeface="Roboto"/>
              <a:buAutoNum type="arabicPeriod"/>
            </a:pPr>
            <a:r>
              <a:rPr lang="en-GB" sz="1600" dirty="0">
                <a:highlight>
                  <a:srgbClr val="FFFF00"/>
                </a:highlight>
                <a:latin typeface="Roboto"/>
                <a:ea typeface="Roboto"/>
                <a:cs typeface="Roboto"/>
                <a:sym typeface="Roboto"/>
              </a:rPr>
              <a:t>The computers on which the users work (client)</a:t>
            </a:r>
            <a:endParaRPr sz="1600" dirty="0">
              <a:highlight>
                <a:srgbClr val="FFFF00"/>
              </a:highlight>
              <a:latin typeface="Roboto"/>
              <a:ea typeface="Roboto"/>
              <a:cs typeface="Roboto"/>
              <a:sym typeface="Roboto"/>
            </a:endParaRPr>
          </a:p>
          <a:p>
            <a:pPr marL="0" lvl="0" indent="0" algn="l" rtl="0">
              <a:spcBef>
                <a:spcPts val="0"/>
              </a:spcBef>
              <a:spcAft>
                <a:spcPts val="0"/>
              </a:spcAft>
              <a:buNone/>
            </a:pPr>
            <a:endParaRPr sz="1600" dirty="0">
              <a:latin typeface="Roboto"/>
              <a:ea typeface="Roboto"/>
              <a:cs typeface="Roboto"/>
              <a:sym typeface="Roboto"/>
            </a:endParaRPr>
          </a:p>
          <a:p>
            <a:pPr marL="0" lvl="0" indent="0" algn="l" rtl="0">
              <a:spcBef>
                <a:spcPts val="0"/>
              </a:spcBef>
              <a:spcAft>
                <a:spcPts val="0"/>
              </a:spcAft>
              <a:buNone/>
            </a:pPr>
            <a:r>
              <a:rPr lang="en-GB" sz="1600" dirty="0">
                <a:latin typeface="Roboto"/>
                <a:ea typeface="Roboto"/>
                <a:cs typeface="Roboto"/>
                <a:sym typeface="Roboto"/>
              </a:rPr>
              <a:t>From the client machines, the users log into the network in order to be able to access programs and peripherals and save data on the servers.</a:t>
            </a:r>
            <a:endParaRPr sz="1600" dirty="0">
              <a:latin typeface="Roboto"/>
              <a:ea typeface="Roboto"/>
              <a:cs typeface="Roboto"/>
              <a:sym typeface="Roboto"/>
            </a:endParaRPr>
          </a:p>
          <a:p>
            <a:pPr marL="0" lvl="0" indent="0" algn="l" rtl="0">
              <a:spcBef>
                <a:spcPts val="0"/>
              </a:spcBef>
              <a:spcAft>
                <a:spcPts val="0"/>
              </a:spcAft>
              <a:buNone/>
            </a:pPr>
            <a:endParaRPr sz="1600" dirty="0">
              <a:latin typeface="Roboto"/>
              <a:ea typeface="Roboto"/>
              <a:cs typeface="Roboto"/>
              <a:sym typeface="Roboto"/>
            </a:endParaRPr>
          </a:p>
          <a:p>
            <a:pPr marL="0" lvl="0" indent="0" algn="l" rtl="0">
              <a:spcBef>
                <a:spcPts val="0"/>
              </a:spcBef>
              <a:spcAft>
                <a:spcPts val="0"/>
              </a:spcAft>
              <a:buNone/>
            </a:pPr>
            <a:r>
              <a:rPr lang="en-GB" sz="1600" dirty="0">
                <a:latin typeface="Roboto"/>
                <a:ea typeface="Roboto"/>
                <a:cs typeface="Roboto"/>
                <a:sym typeface="Roboto"/>
              </a:rPr>
              <a:t>The server is responsible for the security of the network, expecting users to login with a username and password.  All files are saved on the server.</a:t>
            </a:r>
            <a:endParaRPr sz="1600" dirty="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ÀCC Presentation">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ÀCC Presentation" id="{47C4E0B3-A958-4D62-9077-353673339342}" vid="{69B6E6A3-37B0-4EF9-BC7D-082F8ED65AD2}"/>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ÀCC Presentation</Template>
  <TotalTime>0</TotalTime>
  <Words>3075</Words>
  <Application>Microsoft Office PowerPoint</Application>
  <PresentationFormat>On-screen Show (16:9)</PresentationFormat>
  <Paragraphs>257</Paragraphs>
  <Slides>44</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Roboto</vt:lpstr>
      <vt:lpstr>Arial</vt:lpstr>
      <vt:lpstr>Franklin Gothic Medium</vt:lpstr>
      <vt:lpstr>Franklin Gothic Book</vt:lpstr>
      <vt:lpstr>ÀCC Presentation</vt:lpstr>
      <vt:lpstr>Computer Networks</vt:lpstr>
      <vt:lpstr>Learning Outcomes</vt:lpstr>
      <vt:lpstr>Computer Networks</vt:lpstr>
      <vt:lpstr>Personal Area Network (PAN)</vt:lpstr>
      <vt:lpstr>Local Area Network (LAN)</vt:lpstr>
      <vt:lpstr>Wide Area Network (WAN)</vt:lpstr>
      <vt:lpstr>Network Types</vt:lpstr>
      <vt:lpstr>Peer to peer networks</vt:lpstr>
      <vt:lpstr>Client server networks </vt:lpstr>
      <vt:lpstr>Client Server model</vt:lpstr>
      <vt:lpstr>Network Topologies</vt:lpstr>
      <vt:lpstr>Star Topology</vt:lpstr>
      <vt:lpstr>Advantages and disadvantages of of the star topology</vt:lpstr>
      <vt:lpstr>Mesh Topology</vt:lpstr>
      <vt:lpstr>Advantages and disadvantages of mesh networks</vt:lpstr>
      <vt:lpstr>The Internet and the World Wide Web</vt:lpstr>
      <vt:lpstr>Terminology</vt:lpstr>
      <vt:lpstr>The Internet</vt:lpstr>
      <vt:lpstr>The Internet</vt:lpstr>
      <vt:lpstr>The World Wide Web</vt:lpstr>
      <vt:lpstr>Client Server Model</vt:lpstr>
      <vt:lpstr>Communication Protocols</vt:lpstr>
      <vt:lpstr>Communication Protocols</vt:lpstr>
      <vt:lpstr>Communication Protocols</vt:lpstr>
      <vt:lpstr>Communication Protocols (Higher Level)</vt:lpstr>
      <vt:lpstr>http and https</vt:lpstr>
      <vt:lpstr>TCP (Higher Level)</vt:lpstr>
      <vt:lpstr>IP (Higher Level)</vt:lpstr>
      <vt:lpstr>IPv4 and IPv6</vt:lpstr>
      <vt:lpstr>IPv4 v IPv6</vt:lpstr>
      <vt:lpstr>MAC Address</vt:lpstr>
      <vt:lpstr>TCP/IP (HL)</vt:lpstr>
      <vt:lpstr>Advantages of using layers</vt:lpstr>
      <vt:lpstr>WIFI</vt:lpstr>
      <vt:lpstr>VOIP</vt:lpstr>
      <vt:lpstr>Internet hardware components</vt:lpstr>
      <vt:lpstr>Internet Hardware Components</vt:lpstr>
      <vt:lpstr>Cables</vt:lpstr>
      <vt:lpstr>Cloud computing</vt:lpstr>
      <vt:lpstr>Cloud computing</vt:lpstr>
      <vt:lpstr>How does it all work?</vt:lpstr>
      <vt:lpstr>What happens when you search the web?</vt:lpstr>
      <vt:lpstr>  What happens when you search the web?</vt:lpstr>
      <vt:lpstr>DNS explained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Jim Finn</cp:lastModifiedBy>
  <cp:revision>1</cp:revision>
  <dcterms:modified xsi:type="dcterms:W3CDTF">2025-04-29T06:30:46Z</dcterms:modified>
</cp:coreProperties>
</file>