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6"/>
  </p:notesMasterIdLst>
  <p:sldIdLst>
    <p:sldId id="256" r:id="rId2"/>
    <p:sldId id="257" r:id="rId3"/>
    <p:sldId id="272" r:id="rId4"/>
    <p:sldId id="273" r:id="rId5"/>
    <p:sldId id="274" r:id="rId6"/>
    <p:sldId id="276" r:id="rId7"/>
    <p:sldId id="278"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08B72-9DA7-4436-A30F-99A86F8B84D8}" v="19" dt="2023-08-09T11:56:36.927"/>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Finn" userId="fcf7da85b79b963a" providerId="LiveId" clId="{6D1A12E5-830E-4F5D-8C0D-D9FF79812A5E}"/>
    <pc:docChg chg="delSld modSld">
      <pc:chgData name="Jim Finn" userId="fcf7da85b79b963a" providerId="LiveId" clId="{6D1A12E5-830E-4F5D-8C0D-D9FF79812A5E}" dt="2023-08-04T09:00:30.134" v="33" actId="20577"/>
      <pc:docMkLst>
        <pc:docMk/>
      </pc:docMkLst>
      <pc:sldChg chg="modSp mod">
        <pc:chgData name="Jim Finn" userId="fcf7da85b79b963a" providerId="LiveId" clId="{6D1A12E5-830E-4F5D-8C0D-D9FF79812A5E}" dt="2023-08-04T09:00:30.134" v="33" actId="20577"/>
        <pc:sldMkLst>
          <pc:docMk/>
          <pc:sldMk cId="3537673700" sldId="256"/>
        </pc:sldMkLst>
        <pc:spChg chg="mod">
          <ac:chgData name="Jim Finn" userId="fcf7da85b79b963a" providerId="LiveId" clId="{6D1A12E5-830E-4F5D-8C0D-D9FF79812A5E}" dt="2023-08-04T09:00:30.134" v="33" actId="20577"/>
          <ac:spMkLst>
            <pc:docMk/>
            <pc:sldMk cId="3537673700" sldId="256"/>
            <ac:spMk id="3" creationId="{5BB69A54-F089-766D-B997-2CA73C64CEF8}"/>
          </ac:spMkLst>
        </pc:spChg>
      </pc:sldChg>
      <pc:sldChg chg="del">
        <pc:chgData name="Jim Finn" userId="fcf7da85b79b963a" providerId="LiveId" clId="{6D1A12E5-830E-4F5D-8C0D-D9FF79812A5E}" dt="2023-08-04T09:00:16.789" v="0" actId="47"/>
        <pc:sldMkLst>
          <pc:docMk/>
          <pc:sldMk cId="1369983633" sldId="259"/>
        </pc:sldMkLst>
      </pc:sldChg>
      <pc:sldChg chg="del">
        <pc:chgData name="Jim Finn" userId="fcf7da85b79b963a" providerId="LiveId" clId="{6D1A12E5-830E-4F5D-8C0D-D9FF79812A5E}" dt="2023-08-04T09:00:16.789" v="0" actId="47"/>
        <pc:sldMkLst>
          <pc:docMk/>
          <pc:sldMk cId="1392881343" sldId="260"/>
        </pc:sldMkLst>
      </pc:sldChg>
      <pc:sldChg chg="del">
        <pc:chgData name="Jim Finn" userId="fcf7da85b79b963a" providerId="LiveId" clId="{6D1A12E5-830E-4F5D-8C0D-D9FF79812A5E}" dt="2023-08-04T09:00:16.789" v="0" actId="47"/>
        <pc:sldMkLst>
          <pc:docMk/>
          <pc:sldMk cId="2021085497" sldId="261"/>
        </pc:sldMkLst>
      </pc:sldChg>
      <pc:sldChg chg="del">
        <pc:chgData name="Jim Finn" userId="fcf7da85b79b963a" providerId="LiveId" clId="{6D1A12E5-830E-4F5D-8C0D-D9FF79812A5E}" dt="2023-08-04T09:00:16.789" v="0" actId="47"/>
        <pc:sldMkLst>
          <pc:docMk/>
          <pc:sldMk cId="3790684204" sldId="262"/>
        </pc:sldMkLst>
      </pc:sldChg>
      <pc:sldChg chg="del">
        <pc:chgData name="Jim Finn" userId="fcf7da85b79b963a" providerId="LiveId" clId="{6D1A12E5-830E-4F5D-8C0D-D9FF79812A5E}" dt="2023-08-04T09:00:16.789" v="0" actId="47"/>
        <pc:sldMkLst>
          <pc:docMk/>
          <pc:sldMk cId="4264292785" sldId="263"/>
        </pc:sldMkLst>
      </pc:sldChg>
      <pc:sldChg chg="del">
        <pc:chgData name="Jim Finn" userId="fcf7da85b79b963a" providerId="LiveId" clId="{6D1A12E5-830E-4F5D-8C0D-D9FF79812A5E}" dt="2023-08-04T09:00:16.789" v="0" actId="47"/>
        <pc:sldMkLst>
          <pc:docMk/>
          <pc:sldMk cId="2871297995" sldId="264"/>
        </pc:sldMkLst>
      </pc:sldChg>
      <pc:sldChg chg="del">
        <pc:chgData name="Jim Finn" userId="fcf7da85b79b963a" providerId="LiveId" clId="{6D1A12E5-830E-4F5D-8C0D-D9FF79812A5E}" dt="2023-08-04T09:00:16.789" v="0" actId="47"/>
        <pc:sldMkLst>
          <pc:docMk/>
          <pc:sldMk cId="1862874947" sldId="265"/>
        </pc:sldMkLst>
      </pc:sldChg>
      <pc:sldChg chg="del">
        <pc:chgData name="Jim Finn" userId="fcf7da85b79b963a" providerId="LiveId" clId="{6D1A12E5-830E-4F5D-8C0D-D9FF79812A5E}" dt="2023-08-04T09:00:16.789" v="0" actId="47"/>
        <pc:sldMkLst>
          <pc:docMk/>
          <pc:sldMk cId="3388930595" sldId="266"/>
        </pc:sldMkLst>
      </pc:sldChg>
    </pc:docChg>
  </pc:docChgLst>
  <pc:docChgLst>
    <pc:chgData name="Jim Finn" userId="fcf7da85b79b963a" providerId="LiveId" clId="{B2008B72-9DA7-4436-A30F-99A86F8B84D8}"/>
    <pc:docChg chg="undo custSel addSld delSld modSld sldOrd">
      <pc:chgData name="Jim Finn" userId="fcf7da85b79b963a" providerId="LiveId" clId="{B2008B72-9DA7-4436-A30F-99A86F8B84D8}" dt="2023-08-09T11:57:52.366" v="324" actId="6549"/>
      <pc:docMkLst>
        <pc:docMk/>
      </pc:docMkLst>
      <pc:sldChg chg="modSp mod">
        <pc:chgData name="Jim Finn" userId="fcf7da85b79b963a" providerId="LiveId" clId="{B2008B72-9DA7-4436-A30F-99A86F8B84D8}" dt="2023-08-09T11:40:09.252" v="48" actId="20577"/>
        <pc:sldMkLst>
          <pc:docMk/>
          <pc:sldMk cId="3537673700" sldId="256"/>
        </pc:sldMkLst>
        <pc:spChg chg="mod">
          <ac:chgData name="Jim Finn" userId="fcf7da85b79b963a" providerId="LiveId" clId="{B2008B72-9DA7-4436-A30F-99A86F8B84D8}" dt="2023-08-09T11:40:09.252" v="48" actId="20577"/>
          <ac:spMkLst>
            <pc:docMk/>
            <pc:sldMk cId="3537673700" sldId="256"/>
            <ac:spMk id="3" creationId="{5BB69A54-F089-766D-B997-2CA73C64CEF8}"/>
          </ac:spMkLst>
        </pc:spChg>
      </pc:sldChg>
      <pc:sldChg chg="addSp modSp new mod setBg">
        <pc:chgData name="Jim Finn" userId="fcf7da85b79b963a" providerId="LiveId" clId="{B2008B72-9DA7-4436-A30F-99A86F8B84D8}" dt="2023-08-09T11:42:36.364" v="139" actId="27636"/>
        <pc:sldMkLst>
          <pc:docMk/>
          <pc:sldMk cId="2910631566" sldId="257"/>
        </pc:sldMkLst>
        <pc:spChg chg="mod">
          <ac:chgData name="Jim Finn" userId="fcf7da85b79b963a" providerId="LiveId" clId="{B2008B72-9DA7-4436-A30F-99A86F8B84D8}" dt="2023-08-09T11:40:51.456" v="53" actId="26606"/>
          <ac:spMkLst>
            <pc:docMk/>
            <pc:sldMk cId="2910631566" sldId="257"/>
            <ac:spMk id="2" creationId="{FE56CD3C-6958-73F1-726E-B1730909F5FC}"/>
          </ac:spMkLst>
        </pc:spChg>
        <pc:spChg chg="mod">
          <ac:chgData name="Jim Finn" userId="fcf7da85b79b963a" providerId="LiveId" clId="{B2008B72-9DA7-4436-A30F-99A86F8B84D8}" dt="2023-08-09T11:42:36.364" v="139" actId="27636"/>
          <ac:spMkLst>
            <pc:docMk/>
            <pc:sldMk cId="2910631566" sldId="257"/>
            <ac:spMk id="3" creationId="{E31A907F-EC1E-D2AD-9F7A-14412EB38184}"/>
          </ac:spMkLst>
        </pc:spChg>
        <pc:picChg chg="add">
          <ac:chgData name="Jim Finn" userId="fcf7da85b79b963a" providerId="LiveId" clId="{B2008B72-9DA7-4436-A30F-99A86F8B84D8}" dt="2023-08-09T11:40:51.456" v="53" actId="26606"/>
          <ac:picMkLst>
            <pc:docMk/>
            <pc:sldMk cId="2910631566" sldId="257"/>
            <ac:picMk id="5" creationId="{6EF07F73-DF05-B2AB-33E3-F33DF9C0F77D}"/>
          </ac:picMkLst>
        </pc:picChg>
        <pc:picChg chg="add">
          <ac:chgData name="Jim Finn" userId="fcf7da85b79b963a" providerId="LiveId" clId="{B2008B72-9DA7-4436-A30F-99A86F8B84D8}" dt="2023-08-09T11:40:51.456" v="53" actId="26606"/>
          <ac:picMkLst>
            <pc:docMk/>
            <pc:sldMk cId="2910631566" sldId="257"/>
            <ac:picMk id="9" creationId="{559DF61F-9058-49C9-8F75-DC501F983B0E}"/>
          </ac:picMkLst>
        </pc:picChg>
      </pc:sldChg>
      <pc:sldChg chg="new del">
        <pc:chgData name="Jim Finn" userId="fcf7da85b79b963a" providerId="LiveId" clId="{B2008B72-9DA7-4436-A30F-99A86F8B84D8}" dt="2023-08-09T11:42:47.731" v="140" actId="2696"/>
        <pc:sldMkLst>
          <pc:docMk/>
          <pc:sldMk cId="988027813" sldId="258"/>
        </pc:sldMkLst>
      </pc:sldChg>
      <pc:sldChg chg="addSp delSp modSp mod ord setBg modNotes">
        <pc:chgData name="Jim Finn" userId="fcf7da85b79b963a" providerId="LiveId" clId="{B2008B72-9DA7-4436-A30F-99A86F8B84D8}" dt="2023-08-09T11:42:00.945" v="134" actId="26606"/>
        <pc:sldMkLst>
          <pc:docMk/>
          <pc:sldMk cId="0" sldId="272"/>
        </pc:sldMkLst>
        <pc:spChg chg="mod">
          <ac:chgData name="Jim Finn" userId="fcf7da85b79b963a" providerId="LiveId" clId="{B2008B72-9DA7-4436-A30F-99A86F8B84D8}" dt="2023-08-09T11:42:00.945" v="134" actId="26606"/>
          <ac:spMkLst>
            <pc:docMk/>
            <pc:sldMk cId="0" sldId="272"/>
            <ac:spMk id="337" creationId="{00000000-0000-0000-0000-000000000000}"/>
          </ac:spMkLst>
        </pc:spChg>
        <pc:spChg chg="add mod">
          <ac:chgData name="Jim Finn" userId="fcf7da85b79b963a" providerId="LiveId" clId="{B2008B72-9DA7-4436-A30F-99A86F8B84D8}" dt="2023-08-09T11:42:00.945" v="134" actId="26606"/>
          <ac:spMkLst>
            <pc:docMk/>
            <pc:sldMk cId="0" sldId="272"/>
            <ac:spMk id="342" creationId="{400E3B03-F784-A0A1-20FD-CA29FD665775}"/>
          </ac:spMkLst>
        </pc:spChg>
        <pc:picChg chg="add mod">
          <ac:chgData name="Jim Finn" userId="fcf7da85b79b963a" providerId="LiveId" clId="{B2008B72-9DA7-4436-A30F-99A86F8B84D8}" dt="2023-08-09T11:42:00.945" v="134" actId="26606"/>
          <ac:picMkLst>
            <pc:docMk/>
            <pc:sldMk cId="0" sldId="272"/>
            <ac:picMk id="338" creationId="{00000000-0000-0000-0000-000000000000}"/>
          </ac:picMkLst>
        </pc:picChg>
        <pc:picChg chg="del mod replId">
          <ac:chgData name="Jim Finn" userId="fcf7da85b79b963a" providerId="LiveId" clId="{B2008B72-9DA7-4436-A30F-99A86F8B84D8}" dt="2023-08-09T11:41:29.941" v="58" actId="26606"/>
          <ac:picMkLst>
            <pc:docMk/>
            <pc:sldMk cId="0" sldId="272"/>
            <ac:picMk id="340" creationId="{00000000-0000-0000-0000-000000000000}"/>
          </ac:picMkLst>
        </pc:picChg>
      </pc:sldChg>
      <pc:sldChg chg="modSp mod">
        <pc:chgData name="Jim Finn" userId="fcf7da85b79b963a" providerId="LiveId" clId="{B2008B72-9DA7-4436-A30F-99A86F8B84D8}" dt="2023-08-09T11:44:34.248" v="154" actId="14838"/>
        <pc:sldMkLst>
          <pc:docMk/>
          <pc:sldMk cId="0" sldId="273"/>
        </pc:sldMkLst>
        <pc:spChg chg="mod">
          <ac:chgData name="Jim Finn" userId="fcf7da85b79b963a" providerId="LiveId" clId="{B2008B72-9DA7-4436-A30F-99A86F8B84D8}" dt="2023-08-09T11:44:34.248" v="154" actId="14838"/>
          <ac:spMkLst>
            <pc:docMk/>
            <pc:sldMk cId="0" sldId="273"/>
            <ac:spMk id="345" creationId="{00000000-0000-0000-0000-000000000000}"/>
          </ac:spMkLst>
        </pc:spChg>
        <pc:graphicFrameChg chg="modGraphic">
          <ac:chgData name="Jim Finn" userId="fcf7da85b79b963a" providerId="LiveId" clId="{B2008B72-9DA7-4436-A30F-99A86F8B84D8}" dt="2023-08-09T11:43:12.731" v="141" actId="12385"/>
          <ac:graphicFrameMkLst>
            <pc:docMk/>
            <pc:sldMk cId="0" sldId="273"/>
            <ac:graphicFrameMk id="347" creationId="{00000000-0000-0000-0000-000000000000}"/>
          </ac:graphicFrameMkLst>
        </pc:graphicFrameChg>
      </pc:sldChg>
      <pc:sldChg chg="modSp mod">
        <pc:chgData name="Jim Finn" userId="fcf7da85b79b963a" providerId="LiveId" clId="{B2008B72-9DA7-4436-A30F-99A86F8B84D8}" dt="2023-08-09T11:46:26.179" v="169" actId="27636"/>
        <pc:sldMkLst>
          <pc:docMk/>
          <pc:sldMk cId="0" sldId="274"/>
        </pc:sldMkLst>
        <pc:spChg chg="mod">
          <ac:chgData name="Jim Finn" userId="fcf7da85b79b963a" providerId="LiveId" clId="{B2008B72-9DA7-4436-A30F-99A86F8B84D8}" dt="2023-08-09T11:46:26.179" v="169" actId="27636"/>
          <ac:spMkLst>
            <pc:docMk/>
            <pc:sldMk cId="0" sldId="274"/>
            <ac:spMk id="354" creationId="{00000000-0000-0000-0000-000000000000}"/>
          </ac:spMkLst>
        </pc:spChg>
        <pc:graphicFrameChg chg="modGraphic">
          <ac:chgData name="Jim Finn" userId="fcf7da85b79b963a" providerId="LiveId" clId="{B2008B72-9DA7-4436-A30F-99A86F8B84D8}" dt="2023-08-09T11:45:27.705" v="161" actId="404"/>
          <ac:graphicFrameMkLst>
            <pc:docMk/>
            <pc:sldMk cId="0" sldId="274"/>
            <ac:graphicFrameMk id="356" creationId="{00000000-0000-0000-0000-000000000000}"/>
          </ac:graphicFrameMkLst>
        </pc:graphicFrameChg>
      </pc:sldChg>
      <pc:sldChg chg="new del">
        <pc:chgData name="Jim Finn" userId="fcf7da85b79b963a" providerId="LiveId" clId="{B2008B72-9DA7-4436-A30F-99A86F8B84D8}" dt="2023-08-09T11:47:04.952" v="173" actId="2696"/>
        <pc:sldMkLst>
          <pc:docMk/>
          <pc:sldMk cId="4045398942" sldId="275"/>
        </pc:sldMkLst>
      </pc:sldChg>
      <pc:sldChg chg="addSp delSp modSp add mod setBg modNotes">
        <pc:chgData name="Jim Finn" userId="fcf7da85b79b963a" providerId="LiveId" clId="{B2008B72-9DA7-4436-A30F-99A86F8B84D8}" dt="2023-08-09T11:48:31.695" v="196" actId="26606"/>
        <pc:sldMkLst>
          <pc:docMk/>
          <pc:sldMk cId="0" sldId="276"/>
        </pc:sldMkLst>
        <pc:spChg chg="mod">
          <ac:chgData name="Jim Finn" userId="fcf7da85b79b963a" providerId="LiveId" clId="{B2008B72-9DA7-4436-A30F-99A86F8B84D8}" dt="2023-08-09T11:48:19.112" v="194" actId="14100"/>
          <ac:spMkLst>
            <pc:docMk/>
            <pc:sldMk cId="0" sldId="276"/>
            <ac:spMk id="364" creationId="{00000000-0000-0000-0000-000000000000}"/>
          </ac:spMkLst>
        </pc:spChg>
        <pc:spChg chg="add del mod">
          <ac:chgData name="Jim Finn" userId="fcf7da85b79b963a" providerId="LiveId" clId="{B2008B72-9DA7-4436-A30F-99A86F8B84D8}" dt="2023-08-09T11:48:31.695" v="196" actId="26606"/>
          <ac:spMkLst>
            <pc:docMk/>
            <pc:sldMk cId="0" sldId="276"/>
            <ac:spMk id="365" creationId="{00000000-0000-0000-0000-000000000000}"/>
          </ac:spMkLst>
        </pc:spChg>
        <pc:graphicFrameChg chg="add del">
          <ac:chgData name="Jim Finn" userId="fcf7da85b79b963a" providerId="LiveId" clId="{B2008B72-9DA7-4436-A30F-99A86F8B84D8}" dt="2023-08-09T11:48:31.695" v="196" actId="26606"/>
          <ac:graphicFrameMkLst>
            <pc:docMk/>
            <pc:sldMk cId="0" sldId="276"/>
            <ac:graphicFrameMk id="367" creationId="{3BB4C513-0E30-916A-5F9D-F79C4E38191C}"/>
          </ac:graphicFrameMkLst>
        </pc:graphicFrameChg>
      </pc:sldChg>
      <pc:sldChg chg="new del">
        <pc:chgData name="Jim Finn" userId="fcf7da85b79b963a" providerId="LiveId" clId="{B2008B72-9DA7-4436-A30F-99A86F8B84D8}" dt="2023-08-09T11:53:30.054" v="263" actId="2696"/>
        <pc:sldMkLst>
          <pc:docMk/>
          <pc:sldMk cId="1052436432" sldId="277"/>
        </pc:sldMkLst>
      </pc:sldChg>
      <pc:sldChg chg="modSp add mod ord setBg modNotes">
        <pc:chgData name="Jim Finn" userId="fcf7da85b79b963a" providerId="LiveId" clId="{B2008B72-9DA7-4436-A30F-99A86F8B84D8}" dt="2023-08-09T11:49:57.247" v="212" actId="14100"/>
        <pc:sldMkLst>
          <pc:docMk/>
          <pc:sldMk cId="0" sldId="278"/>
        </pc:sldMkLst>
        <pc:spChg chg="mod">
          <ac:chgData name="Jim Finn" userId="fcf7da85b79b963a" providerId="LiveId" clId="{B2008B72-9DA7-4436-A30F-99A86F8B84D8}" dt="2023-08-09T11:49:57.247" v="212" actId="14100"/>
          <ac:spMkLst>
            <pc:docMk/>
            <pc:sldMk cId="0" sldId="278"/>
            <ac:spMk id="372" creationId="{00000000-0000-0000-0000-000000000000}"/>
          </ac:spMkLst>
        </pc:spChg>
        <pc:spChg chg="mod">
          <ac:chgData name="Jim Finn" userId="fcf7da85b79b963a" providerId="LiveId" clId="{B2008B72-9DA7-4436-A30F-99A86F8B84D8}" dt="2023-08-09T11:49:43.261" v="210" actId="20577"/>
          <ac:spMkLst>
            <pc:docMk/>
            <pc:sldMk cId="0" sldId="278"/>
            <ac:spMk id="374" creationId="{00000000-0000-0000-0000-000000000000}"/>
          </ac:spMkLst>
        </pc:spChg>
      </pc:sldChg>
      <pc:sldChg chg="addSp delSp modSp add del mod setBg setClrOvrMap">
        <pc:chgData name="Jim Finn" userId="fcf7da85b79b963a" providerId="LiveId" clId="{B2008B72-9DA7-4436-A30F-99A86F8B84D8}" dt="2023-08-09T11:53:21.262" v="262" actId="1076"/>
        <pc:sldMkLst>
          <pc:docMk/>
          <pc:sldMk cId="0" sldId="279"/>
        </pc:sldMkLst>
        <pc:spChg chg="mod">
          <ac:chgData name="Jim Finn" userId="fcf7da85b79b963a" providerId="LiveId" clId="{B2008B72-9DA7-4436-A30F-99A86F8B84D8}" dt="2023-08-09T11:51:07.675" v="219" actId="26606"/>
          <ac:spMkLst>
            <pc:docMk/>
            <pc:sldMk cId="0" sldId="279"/>
            <ac:spMk id="380" creationId="{00000000-0000-0000-0000-000000000000}"/>
          </ac:spMkLst>
        </pc:spChg>
        <pc:spChg chg="add del mod">
          <ac:chgData name="Jim Finn" userId="fcf7da85b79b963a" providerId="LiveId" clId="{B2008B72-9DA7-4436-A30F-99A86F8B84D8}" dt="2023-08-09T11:53:12.311" v="259" actId="27636"/>
          <ac:spMkLst>
            <pc:docMk/>
            <pc:sldMk cId="0" sldId="279"/>
            <ac:spMk id="381" creationId="{00000000-0000-0000-0000-000000000000}"/>
          </ac:spMkLst>
        </pc:spChg>
        <pc:spChg chg="mod">
          <ac:chgData name="Jim Finn" userId="fcf7da85b79b963a" providerId="LiveId" clId="{B2008B72-9DA7-4436-A30F-99A86F8B84D8}" dt="2023-08-09T11:53:16.914" v="260" actId="1076"/>
          <ac:spMkLst>
            <pc:docMk/>
            <pc:sldMk cId="0" sldId="279"/>
            <ac:spMk id="382" creationId="{00000000-0000-0000-0000-000000000000}"/>
          </ac:spMkLst>
        </pc:spChg>
        <pc:spChg chg="mod">
          <ac:chgData name="Jim Finn" userId="fcf7da85b79b963a" providerId="LiveId" clId="{B2008B72-9DA7-4436-A30F-99A86F8B84D8}" dt="2023-08-09T11:53:19.230" v="261" actId="1076"/>
          <ac:spMkLst>
            <pc:docMk/>
            <pc:sldMk cId="0" sldId="279"/>
            <ac:spMk id="383" creationId="{00000000-0000-0000-0000-000000000000}"/>
          </ac:spMkLst>
        </pc:spChg>
        <pc:spChg chg="mod">
          <ac:chgData name="Jim Finn" userId="fcf7da85b79b963a" providerId="LiveId" clId="{B2008B72-9DA7-4436-A30F-99A86F8B84D8}" dt="2023-08-09T11:53:21.262" v="262" actId="1076"/>
          <ac:spMkLst>
            <pc:docMk/>
            <pc:sldMk cId="0" sldId="279"/>
            <ac:spMk id="384" creationId="{00000000-0000-0000-0000-000000000000}"/>
          </ac:spMkLst>
        </pc:spChg>
        <pc:spChg chg="add del">
          <ac:chgData name="Jim Finn" userId="fcf7da85b79b963a" providerId="LiveId" clId="{B2008B72-9DA7-4436-A30F-99A86F8B84D8}" dt="2023-08-09T11:51:05.276" v="216" actId="26606"/>
          <ac:spMkLst>
            <pc:docMk/>
            <pc:sldMk cId="0" sldId="279"/>
            <ac:spMk id="389" creationId="{95CB840F-8E41-4CA5-B79B-25CC80AD234A}"/>
          </ac:spMkLst>
        </pc:spChg>
        <pc:spChg chg="add del">
          <ac:chgData name="Jim Finn" userId="fcf7da85b79b963a" providerId="LiveId" clId="{B2008B72-9DA7-4436-A30F-99A86F8B84D8}" dt="2023-08-09T11:51:05.276" v="216" actId="26606"/>
          <ac:spMkLst>
            <pc:docMk/>
            <pc:sldMk cId="0" sldId="279"/>
            <ac:spMk id="391" creationId="{BEF75C5D-2BA1-43DF-A7EA-02C7DEC122DF}"/>
          </ac:spMkLst>
        </pc:spChg>
        <pc:graphicFrameChg chg="add del">
          <ac:chgData name="Jim Finn" userId="fcf7da85b79b963a" providerId="LiveId" clId="{B2008B72-9DA7-4436-A30F-99A86F8B84D8}" dt="2023-08-09T11:51:09.150" v="221" actId="26606"/>
          <ac:graphicFrameMkLst>
            <pc:docMk/>
            <pc:sldMk cId="0" sldId="279"/>
            <ac:graphicFrameMk id="386" creationId="{63E30617-88A9-162E-A4C0-1AFE28415D8C}"/>
          </ac:graphicFrameMkLst>
        </pc:graphicFrameChg>
      </pc:sldChg>
      <pc:sldChg chg="modSp add mod setBg modNotes">
        <pc:chgData name="Jim Finn" userId="fcf7da85b79b963a" providerId="LiveId" clId="{B2008B72-9DA7-4436-A30F-99A86F8B84D8}" dt="2023-08-09T11:54:03.630" v="270" actId="207"/>
        <pc:sldMkLst>
          <pc:docMk/>
          <pc:sldMk cId="0" sldId="280"/>
        </pc:sldMkLst>
        <pc:spChg chg="mod">
          <ac:chgData name="Jim Finn" userId="fcf7da85b79b963a" providerId="LiveId" clId="{B2008B72-9DA7-4436-A30F-99A86F8B84D8}" dt="2023-08-09T11:54:03.630" v="270" actId="207"/>
          <ac:spMkLst>
            <pc:docMk/>
            <pc:sldMk cId="0" sldId="280"/>
            <ac:spMk id="394" creationId="{00000000-0000-0000-0000-000000000000}"/>
          </ac:spMkLst>
        </pc:spChg>
      </pc:sldChg>
      <pc:sldChg chg="modSp add mod setBg modNotes">
        <pc:chgData name="Jim Finn" userId="fcf7da85b79b963a" providerId="LiveId" clId="{B2008B72-9DA7-4436-A30F-99A86F8B84D8}" dt="2023-08-09T11:54:52.274" v="278" actId="14100"/>
        <pc:sldMkLst>
          <pc:docMk/>
          <pc:sldMk cId="0" sldId="281"/>
        </pc:sldMkLst>
        <pc:spChg chg="mod">
          <ac:chgData name="Jim Finn" userId="fcf7da85b79b963a" providerId="LiveId" clId="{B2008B72-9DA7-4436-A30F-99A86F8B84D8}" dt="2023-08-09T11:54:52.274" v="278" actId="14100"/>
          <ac:spMkLst>
            <pc:docMk/>
            <pc:sldMk cId="0" sldId="281"/>
            <ac:spMk id="402" creationId="{00000000-0000-0000-0000-000000000000}"/>
          </ac:spMkLst>
        </pc:spChg>
        <pc:spChg chg="mod">
          <ac:chgData name="Jim Finn" userId="fcf7da85b79b963a" providerId="LiveId" clId="{B2008B72-9DA7-4436-A30F-99A86F8B84D8}" dt="2023-08-09T11:54:14.520" v="273" actId="27636"/>
          <ac:spMkLst>
            <pc:docMk/>
            <pc:sldMk cId="0" sldId="281"/>
            <ac:spMk id="403" creationId="{00000000-0000-0000-0000-000000000000}"/>
          </ac:spMkLst>
        </pc:spChg>
      </pc:sldChg>
      <pc:sldChg chg="modSp add mod setBg modNotes">
        <pc:chgData name="Jim Finn" userId="fcf7da85b79b963a" providerId="LiveId" clId="{B2008B72-9DA7-4436-A30F-99A86F8B84D8}" dt="2023-08-09T11:55:11.731" v="283" actId="207"/>
        <pc:sldMkLst>
          <pc:docMk/>
          <pc:sldMk cId="0" sldId="282"/>
        </pc:sldMkLst>
        <pc:spChg chg="mod">
          <ac:chgData name="Jim Finn" userId="fcf7da85b79b963a" providerId="LiveId" clId="{B2008B72-9DA7-4436-A30F-99A86F8B84D8}" dt="2023-08-09T11:55:11.731" v="283" actId="207"/>
          <ac:spMkLst>
            <pc:docMk/>
            <pc:sldMk cId="0" sldId="282"/>
            <ac:spMk id="412" creationId="{00000000-0000-0000-0000-000000000000}"/>
          </ac:spMkLst>
        </pc:spChg>
        <pc:spChg chg="mod">
          <ac:chgData name="Jim Finn" userId="fcf7da85b79b963a" providerId="LiveId" clId="{B2008B72-9DA7-4436-A30F-99A86F8B84D8}" dt="2023-08-09T11:55:06.753" v="282"/>
          <ac:spMkLst>
            <pc:docMk/>
            <pc:sldMk cId="0" sldId="282"/>
            <ac:spMk id="413" creationId="{00000000-0000-0000-0000-000000000000}"/>
          </ac:spMkLst>
        </pc:spChg>
      </pc:sldChg>
      <pc:sldChg chg="modSp add mod">
        <pc:chgData name="Jim Finn" userId="fcf7da85b79b963a" providerId="LiveId" clId="{B2008B72-9DA7-4436-A30F-99A86F8B84D8}" dt="2023-08-09T11:55:52.595" v="287" actId="12385"/>
        <pc:sldMkLst>
          <pc:docMk/>
          <pc:sldMk cId="0" sldId="283"/>
        </pc:sldMkLst>
        <pc:spChg chg="mod">
          <ac:chgData name="Jim Finn" userId="fcf7da85b79b963a" providerId="LiveId" clId="{B2008B72-9DA7-4436-A30F-99A86F8B84D8}" dt="2023-08-09T11:55:44.627" v="286" actId="207"/>
          <ac:spMkLst>
            <pc:docMk/>
            <pc:sldMk cId="0" sldId="283"/>
            <ac:spMk id="418" creationId="{00000000-0000-0000-0000-000000000000}"/>
          </ac:spMkLst>
        </pc:spChg>
        <pc:graphicFrameChg chg="modGraphic">
          <ac:chgData name="Jim Finn" userId="fcf7da85b79b963a" providerId="LiveId" clId="{B2008B72-9DA7-4436-A30F-99A86F8B84D8}" dt="2023-08-09T11:55:52.595" v="287" actId="12385"/>
          <ac:graphicFrameMkLst>
            <pc:docMk/>
            <pc:sldMk cId="0" sldId="283"/>
            <ac:graphicFrameMk id="420" creationId="{00000000-0000-0000-0000-000000000000}"/>
          </ac:graphicFrameMkLst>
        </pc:graphicFrameChg>
      </pc:sldChg>
      <pc:sldChg chg="modSp add mod">
        <pc:chgData name="Jim Finn" userId="fcf7da85b79b963a" providerId="LiveId" clId="{B2008B72-9DA7-4436-A30F-99A86F8B84D8}" dt="2023-08-09T11:56:22.380" v="292" actId="12385"/>
        <pc:sldMkLst>
          <pc:docMk/>
          <pc:sldMk cId="0" sldId="284"/>
        </pc:sldMkLst>
        <pc:spChg chg="mod">
          <ac:chgData name="Jim Finn" userId="fcf7da85b79b963a" providerId="LiveId" clId="{B2008B72-9DA7-4436-A30F-99A86F8B84D8}" dt="2023-08-09T11:56:09.949" v="290" actId="207"/>
          <ac:spMkLst>
            <pc:docMk/>
            <pc:sldMk cId="0" sldId="284"/>
            <ac:spMk id="425" creationId="{00000000-0000-0000-0000-000000000000}"/>
          </ac:spMkLst>
        </pc:spChg>
        <pc:graphicFrameChg chg="modGraphic">
          <ac:chgData name="Jim Finn" userId="fcf7da85b79b963a" providerId="LiveId" clId="{B2008B72-9DA7-4436-A30F-99A86F8B84D8}" dt="2023-08-09T11:56:22.380" v="292" actId="12385"/>
          <ac:graphicFrameMkLst>
            <pc:docMk/>
            <pc:sldMk cId="0" sldId="284"/>
            <ac:graphicFrameMk id="427" creationId="{00000000-0000-0000-0000-000000000000}"/>
          </ac:graphicFrameMkLst>
        </pc:graphicFrameChg>
      </pc:sldChg>
      <pc:sldChg chg="addSp delSp modSp add mod setBg">
        <pc:chgData name="Jim Finn" userId="fcf7da85b79b963a" providerId="LiveId" clId="{B2008B72-9DA7-4436-A30F-99A86F8B84D8}" dt="2023-08-09T11:57:52.366" v="324" actId="6549"/>
        <pc:sldMkLst>
          <pc:docMk/>
          <pc:sldMk cId="0" sldId="285"/>
        </pc:sldMkLst>
        <pc:spChg chg="mod">
          <ac:chgData name="Jim Finn" userId="fcf7da85b79b963a" providerId="LiveId" clId="{B2008B72-9DA7-4436-A30F-99A86F8B84D8}" dt="2023-08-09T11:57:15.046" v="312" actId="26606"/>
          <ac:spMkLst>
            <pc:docMk/>
            <pc:sldMk cId="0" sldId="285"/>
            <ac:spMk id="432" creationId="{00000000-0000-0000-0000-000000000000}"/>
          </ac:spMkLst>
        </pc:spChg>
        <pc:spChg chg="mod">
          <ac:chgData name="Jim Finn" userId="fcf7da85b79b963a" providerId="LiveId" clId="{B2008B72-9DA7-4436-A30F-99A86F8B84D8}" dt="2023-08-09T11:57:52.366" v="324" actId="6549"/>
          <ac:spMkLst>
            <pc:docMk/>
            <pc:sldMk cId="0" sldId="285"/>
            <ac:spMk id="433" creationId="{00000000-0000-0000-0000-000000000000}"/>
          </ac:spMkLst>
        </pc:spChg>
        <pc:picChg chg="add mod ord">
          <ac:chgData name="Jim Finn" userId="fcf7da85b79b963a" providerId="LiveId" clId="{B2008B72-9DA7-4436-A30F-99A86F8B84D8}" dt="2023-08-09T11:57:15.046" v="312" actId="26606"/>
          <ac:picMkLst>
            <pc:docMk/>
            <pc:sldMk cId="0" sldId="285"/>
            <ac:picMk id="435" creationId="{92A07E24-4511-F4F3-DF5D-84BCBF89AF6B}"/>
          </ac:picMkLst>
        </pc:picChg>
        <pc:picChg chg="add del">
          <ac:chgData name="Jim Finn" userId="fcf7da85b79b963a" providerId="LiveId" clId="{B2008B72-9DA7-4436-A30F-99A86F8B84D8}" dt="2023-08-09T11:57:15.046" v="312" actId="26606"/>
          <ac:picMkLst>
            <pc:docMk/>
            <pc:sldMk cId="0" sldId="285"/>
            <ac:picMk id="439" creationId="{B536FA4E-0152-4E27-91DA-0FC22D1846BB}"/>
          </ac:picMkLst>
        </pc:picChg>
        <pc:picChg chg="add">
          <ac:chgData name="Jim Finn" userId="fcf7da85b79b963a" providerId="LiveId" clId="{B2008B72-9DA7-4436-A30F-99A86F8B84D8}" dt="2023-08-09T11:57:15.046" v="312" actId="26606"/>
          <ac:picMkLst>
            <pc:docMk/>
            <pc:sldMk cId="0" sldId="285"/>
            <ac:picMk id="444" creationId="{E67A036B-F109-477D-A092-D947533E27E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3DF1F-1749-4BA6-89F1-E731035F336C}" type="datetimeFigureOut">
              <a:rPr lang="en-IE" smtClean="0"/>
              <a:t>09/08/2023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BE5D7-9946-426E-A9AB-E7CBDF43EB19}" type="slidenum">
              <a:rPr lang="en-IE" smtClean="0"/>
              <a:t>‹#›</a:t>
            </a:fld>
            <a:endParaRPr lang="en-IE"/>
          </a:p>
        </p:txBody>
      </p:sp>
    </p:spTree>
    <p:extLst>
      <p:ext uri="{BB962C8B-B14F-4D97-AF65-F5344CB8AC3E}">
        <p14:creationId xmlns:p14="http://schemas.microsoft.com/office/powerpoint/2010/main" val="117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947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9460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60456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681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378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117917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2558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36870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469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941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1109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2398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1063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0515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6442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115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6184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8/9/2023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096797039"/>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652A7398-A1DC-C0CE-990A-4F61DFDC927C}"/>
              </a:ext>
            </a:extLst>
          </p:cNvPr>
          <p:cNvPicPr>
            <a:picLocks noChangeAspect="1"/>
          </p:cNvPicPr>
          <p:nvPr/>
        </p:nvPicPr>
        <p:blipFill rotWithShape="1">
          <a:blip r:embed="rId3">
            <a:alphaModFix amt="35000"/>
          </a:blip>
          <a:srcRect t="12758" b="6885"/>
          <a:stretch/>
        </p:blipFill>
        <p:spPr>
          <a:xfrm>
            <a:off x="20" y="10"/>
            <a:ext cx="12191980" cy="6857990"/>
          </a:xfrm>
          <a:prstGeom prst="rect">
            <a:avLst/>
          </a:prstGeom>
        </p:spPr>
      </p:pic>
      <p:sp>
        <p:nvSpPr>
          <p:cNvPr id="2" name="Title 1">
            <a:extLst>
              <a:ext uri="{FF2B5EF4-FFF2-40B4-BE49-F238E27FC236}">
                <a16:creationId xmlns:a16="http://schemas.microsoft.com/office/drawing/2014/main" id="{6933576A-00D3-B392-AC5D-1BC012D34589}"/>
              </a:ext>
            </a:extLst>
          </p:cNvPr>
          <p:cNvSpPr>
            <a:spLocks noGrp="1"/>
          </p:cNvSpPr>
          <p:nvPr>
            <p:ph type="ctrTitle"/>
          </p:nvPr>
        </p:nvSpPr>
        <p:spPr>
          <a:xfrm>
            <a:off x="1370693" y="1769540"/>
            <a:ext cx="9440034" cy="1828801"/>
          </a:xfrm>
        </p:spPr>
        <p:txBody>
          <a:bodyPr>
            <a:normAutofit/>
          </a:bodyPr>
          <a:lstStyle/>
          <a:p>
            <a:r>
              <a:rPr lang="en-GB" dirty="0"/>
              <a:t>TY Coding</a:t>
            </a:r>
            <a:endParaRPr lang="en-IE" dirty="0"/>
          </a:p>
        </p:txBody>
      </p:sp>
      <p:sp>
        <p:nvSpPr>
          <p:cNvPr id="3" name="Subtitle 2">
            <a:extLst>
              <a:ext uri="{FF2B5EF4-FFF2-40B4-BE49-F238E27FC236}">
                <a16:creationId xmlns:a16="http://schemas.microsoft.com/office/drawing/2014/main" id="{5BB69A54-F089-766D-B997-2CA73C64CEF8}"/>
              </a:ext>
            </a:extLst>
          </p:cNvPr>
          <p:cNvSpPr>
            <a:spLocks noGrp="1"/>
          </p:cNvSpPr>
          <p:nvPr>
            <p:ph type="subTitle" idx="1"/>
          </p:nvPr>
        </p:nvSpPr>
        <p:spPr>
          <a:xfrm>
            <a:off x="1370693" y="3598339"/>
            <a:ext cx="9440034" cy="1049867"/>
          </a:xfrm>
        </p:spPr>
        <p:txBody>
          <a:bodyPr>
            <a:normAutofit/>
          </a:bodyPr>
          <a:lstStyle/>
          <a:p>
            <a:r>
              <a:rPr lang="en-GB" dirty="0"/>
              <a:t>Lesson 02 – Variables and Datatypes</a:t>
            </a:r>
          </a:p>
        </p:txBody>
      </p:sp>
    </p:spTree>
    <p:extLst>
      <p:ext uri="{BB962C8B-B14F-4D97-AF65-F5344CB8AC3E}">
        <p14:creationId xmlns:p14="http://schemas.microsoft.com/office/powerpoint/2010/main" val="353767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p:nvPr/>
        </p:nvSpPr>
        <p:spPr>
          <a:xfrm>
            <a:off x="0" y="1"/>
            <a:ext cx="12191999"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00" name="Google Shape;400;p24"/>
          <p:cNvSpPr/>
          <p:nvPr/>
        </p:nvSpPr>
        <p:spPr>
          <a:xfrm>
            <a:off x="0" y="0"/>
            <a:ext cx="4013876" cy="6858000"/>
          </a:xfrm>
          <a:prstGeom prst="rect">
            <a:avLst/>
          </a:prstGeom>
          <a:gradFill>
            <a:gsLst>
              <a:gs pos="0">
                <a:srgbClr val="636363"/>
              </a:gs>
              <a:gs pos="100000">
                <a:schemeClr val="dk1"/>
              </a:gs>
            </a:gsLst>
            <a:lin ang="5400000" scaled="0"/>
          </a:gradFill>
          <a:ln>
            <a:noFill/>
          </a:ln>
          <a:effectLst>
            <a:outerShdw blurRad="88900" dist="254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01" name="Google Shape;401;p24"/>
          <p:cNvPicPr preferRelativeResize="0"/>
          <p:nvPr/>
        </p:nvPicPr>
        <p:blipFill rotWithShape="1">
          <a:blip r:embed="rId3">
            <a:alphaModFix/>
          </a:blip>
          <a:srcRect r="77037" b="73004"/>
          <a:stretch/>
        </p:blipFill>
        <p:spPr>
          <a:xfrm>
            <a:off x="1" y="-2"/>
            <a:ext cx="3321978" cy="2196792"/>
          </a:xfrm>
          <a:prstGeom prst="rect">
            <a:avLst/>
          </a:prstGeom>
          <a:noFill/>
          <a:ln>
            <a:noFill/>
          </a:ln>
        </p:spPr>
      </p:pic>
      <p:sp>
        <p:nvSpPr>
          <p:cNvPr id="402" name="Google Shape;402;p24"/>
          <p:cNvSpPr txBox="1">
            <a:spLocks noGrp="1"/>
          </p:cNvSpPr>
          <p:nvPr>
            <p:ph type="title"/>
          </p:nvPr>
        </p:nvSpPr>
        <p:spPr>
          <a:xfrm rot="16200000">
            <a:off x="-360643" y="2498162"/>
            <a:ext cx="4783600" cy="2644775"/>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4000"/>
              <a:buFont typeface="Twentieth Century"/>
              <a:buNone/>
            </a:pPr>
            <a:r>
              <a:rPr lang="en-IE" sz="4000" dirty="0">
                <a:solidFill>
                  <a:schemeClr val="lt1"/>
                </a:solidFill>
              </a:rPr>
              <a:t>OPERATORS</a:t>
            </a:r>
            <a:endParaRPr sz="4000" dirty="0">
              <a:solidFill>
                <a:schemeClr val="lt1"/>
              </a:solidFill>
            </a:endParaRPr>
          </a:p>
        </p:txBody>
      </p:sp>
      <p:sp>
        <p:nvSpPr>
          <p:cNvPr id="403" name="Google Shape;403;p24"/>
          <p:cNvSpPr txBox="1">
            <a:spLocks noGrp="1"/>
          </p:cNvSpPr>
          <p:nvPr>
            <p:ph type="body" idx="1"/>
          </p:nvPr>
        </p:nvSpPr>
        <p:spPr>
          <a:xfrm>
            <a:off x="4979078" y="960814"/>
            <a:ext cx="6247722" cy="4830385"/>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700"/>
              <a:buNone/>
            </a:pPr>
            <a:r>
              <a:rPr lang="en-GB" sz="1700" b="1" dirty="0">
                <a:solidFill>
                  <a:schemeClr val="bg1"/>
                </a:solidFill>
              </a:rPr>
              <a:t>What are operators?</a:t>
            </a:r>
            <a:endParaRPr lang="en-GB" dirty="0">
              <a:solidFill>
                <a:schemeClr val="bg1"/>
              </a:solidFill>
            </a:endParaRPr>
          </a:p>
          <a:p>
            <a:pPr marL="0" lvl="0" indent="0" algn="l" rtl="0">
              <a:lnSpc>
                <a:spcPct val="110000"/>
              </a:lnSpc>
              <a:spcBef>
                <a:spcPts val="1000"/>
              </a:spcBef>
              <a:spcAft>
                <a:spcPts val="0"/>
              </a:spcAft>
              <a:buSzPts val="1700"/>
              <a:buNone/>
            </a:pPr>
            <a:r>
              <a:rPr lang="en-GB" sz="1700" dirty="0">
                <a:solidFill>
                  <a:schemeClr val="bg1"/>
                </a:solidFill>
              </a:rPr>
              <a:t>There are different types of operators, we will be focusing on:</a:t>
            </a:r>
            <a:endParaRPr lang="en-GB" dirty="0">
              <a:solidFill>
                <a:schemeClr val="bg1"/>
              </a:solidFill>
            </a:endParaRPr>
          </a:p>
          <a:p>
            <a:pPr marL="0" lvl="0" indent="0" algn="l" rtl="0">
              <a:lnSpc>
                <a:spcPct val="110000"/>
              </a:lnSpc>
              <a:spcBef>
                <a:spcPts val="1000"/>
              </a:spcBef>
              <a:spcAft>
                <a:spcPts val="0"/>
              </a:spcAft>
              <a:buSzPts val="1700"/>
              <a:buNone/>
            </a:pPr>
            <a:endParaRPr lang="en-GB" sz="1700" dirty="0">
              <a:solidFill>
                <a:schemeClr val="bg1"/>
              </a:solidFill>
            </a:endParaRPr>
          </a:p>
          <a:p>
            <a:pPr marL="0" lvl="0" indent="0" algn="l" rtl="0">
              <a:lnSpc>
                <a:spcPct val="110000"/>
              </a:lnSpc>
              <a:spcBef>
                <a:spcPts val="1000"/>
              </a:spcBef>
              <a:spcAft>
                <a:spcPts val="0"/>
              </a:spcAft>
              <a:buSzPts val="1700"/>
              <a:buNone/>
            </a:pPr>
            <a:r>
              <a:rPr lang="en-GB" sz="1700" b="1" dirty="0">
                <a:solidFill>
                  <a:schemeClr val="bg1"/>
                </a:solidFill>
              </a:rPr>
              <a:t>Arithmetic operators</a:t>
            </a:r>
          </a:p>
          <a:p>
            <a:pPr marL="0" lvl="0" indent="0" algn="l" rtl="0">
              <a:lnSpc>
                <a:spcPct val="110000"/>
              </a:lnSpc>
              <a:spcBef>
                <a:spcPts val="1000"/>
              </a:spcBef>
              <a:spcAft>
                <a:spcPts val="0"/>
              </a:spcAft>
              <a:buSzPts val="1700"/>
              <a:buNone/>
            </a:pPr>
            <a:r>
              <a:rPr lang="en-GB" sz="1700" dirty="0">
                <a:solidFill>
                  <a:schemeClr val="bg1"/>
                </a:solidFill>
              </a:rPr>
              <a:t>Arithmetic operators are used with numeric values to perform common mathematical operations. Addition, subtraction, multiplication etc...</a:t>
            </a:r>
          </a:p>
          <a:p>
            <a:pPr marL="0" lvl="0" indent="0" algn="l" rtl="0">
              <a:lnSpc>
                <a:spcPct val="110000"/>
              </a:lnSpc>
              <a:spcBef>
                <a:spcPts val="1000"/>
              </a:spcBef>
              <a:spcAft>
                <a:spcPts val="0"/>
              </a:spcAft>
              <a:buSzPts val="1700"/>
              <a:buNone/>
            </a:pPr>
            <a:endParaRPr lang="en-GB" sz="1700" dirty="0">
              <a:solidFill>
                <a:schemeClr val="bg1"/>
              </a:solidFill>
            </a:endParaRPr>
          </a:p>
          <a:p>
            <a:pPr marL="0" lvl="0" indent="0" algn="l" rtl="0">
              <a:lnSpc>
                <a:spcPct val="110000"/>
              </a:lnSpc>
              <a:spcBef>
                <a:spcPts val="1000"/>
              </a:spcBef>
              <a:spcAft>
                <a:spcPts val="0"/>
              </a:spcAft>
              <a:buSzPts val="1700"/>
              <a:buNone/>
            </a:pPr>
            <a:r>
              <a:rPr lang="en-GB" sz="1700" b="1" dirty="0">
                <a:solidFill>
                  <a:schemeClr val="bg1"/>
                </a:solidFill>
              </a:rPr>
              <a:t>Assignment operators</a:t>
            </a:r>
            <a:endParaRPr lang="en-GB" dirty="0">
              <a:solidFill>
                <a:schemeClr val="bg1"/>
              </a:solidFill>
            </a:endParaRPr>
          </a:p>
          <a:p>
            <a:pPr marL="0" lvl="0" indent="0" algn="l" rtl="0">
              <a:lnSpc>
                <a:spcPct val="110000"/>
              </a:lnSpc>
              <a:spcBef>
                <a:spcPts val="1000"/>
              </a:spcBef>
              <a:spcAft>
                <a:spcPts val="0"/>
              </a:spcAft>
              <a:buSzPts val="1700"/>
              <a:buNone/>
            </a:pPr>
            <a:r>
              <a:rPr lang="en-GB" sz="1700" dirty="0">
                <a:solidFill>
                  <a:schemeClr val="bg1"/>
                </a:solidFill>
              </a:rPr>
              <a:t>Assignment operators are used to assign values to variables.</a:t>
            </a:r>
            <a:endParaRPr lang="en-GB" dirty="0">
              <a:solidFill>
                <a:schemeClr val="bg1"/>
              </a:solidFill>
            </a:endParaRPr>
          </a:p>
          <a:p>
            <a:pPr marL="0" lvl="0" indent="0" algn="l" rtl="0">
              <a:lnSpc>
                <a:spcPct val="110000"/>
              </a:lnSpc>
              <a:spcBef>
                <a:spcPts val="1000"/>
              </a:spcBef>
              <a:spcAft>
                <a:spcPts val="0"/>
              </a:spcAft>
              <a:buSzPts val="1700"/>
              <a:buNone/>
            </a:pPr>
            <a:r>
              <a:rPr lang="en-GB" sz="1700" dirty="0">
                <a:solidFill>
                  <a:schemeClr val="bg1"/>
                </a:solidFill>
              </a:rPr>
              <a:t>In python the "=" is the main assignment operator.</a:t>
            </a:r>
            <a:endParaRPr lang="en-GB"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5"/>
          <p:cNvSpPr/>
          <p:nvPr/>
        </p:nvSpPr>
        <p:spPr>
          <a:xfrm>
            <a:off x="0" y="0"/>
            <a:ext cx="12192000"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09" name="Google Shape;409;p25" descr="Complex maths formulae on a blackboard"/>
          <p:cNvPicPr preferRelativeResize="0"/>
          <p:nvPr/>
        </p:nvPicPr>
        <p:blipFill rotWithShape="1">
          <a:blip r:embed="rId3">
            <a:alphaModFix/>
          </a:blip>
          <a:srcRect l="35541" r="21617" b="-1"/>
          <a:stretch/>
        </p:blipFill>
        <p:spPr>
          <a:xfrm>
            <a:off x="20" y="10"/>
            <a:ext cx="4024741" cy="6857990"/>
          </a:xfrm>
          <a:prstGeom prst="rect">
            <a:avLst/>
          </a:prstGeom>
          <a:noFill/>
          <a:ln>
            <a:noFill/>
          </a:ln>
        </p:spPr>
      </p:pic>
      <p:sp>
        <p:nvSpPr>
          <p:cNvPr id="410" name="Google Shape;410;p25"/>
          <p:cNvSpPr/>
          <p:nvPr/>
        </p:nvSpPr>
        <p:spPr>
          <a:xfrm>
            <a:off x="4024761" y="-2"/>
            <a:ext cx="81313" cy="6858002"/>
          </a:xfrm>
          <a:prstGeom prst="rect">
            <a:avLst/>
          </a:prstGeom>
          <a:gradFill>
            <a:gsLst>
              <a:gs pos="0">
                <a:srgbClr val="BBBBBB"/>
              </a:gs>
              <a:gs pos="7000">
                <a:srgbClr val="8A8A8A"/>
              </a:gs>
              <a:gs pos="15928">
                <a:srgbClr val="B5B5B5"/>
              </a:gs>
              <a:gs pos="44260">
                <a:srgbClr val="D5D5D5"/>
              </a:gs>
              <a:gs pos="50447">
                <a:srgbClr val="E6E6E6"/>
              </a:gs>
              <a:gs pos="60158">
                <a:srgbClr val="D5D5D5"/>
              </a:gs>
              <a:gs pos="84000">
                <a:srgbClr val="B5B5B5"/>
              </a:gs>
              <a:gs pos="93000">
                <a:srgbClr val="8A8A8A"/>
              </a:gs>
              <a:gs pos="100000">
                <a:srgbClr val="BBBBB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11" name="Google Shape;411;p25"/>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412" name="Google Shape;412;p25"/>
          <p:cNvSpPr txBox="1">
            <a:spLocks noGrp="1"/>
          </p:cNvSpPr>
          <p:nvPr>
            <p:ph type="title"/>
          </p:nvPr>
        </p:nvSpPr>
        <p:spPr>
          <a:xfrm>
            <a:off x="4465050" y="618518"/>
            <a:ext cx="6672886" cy="5911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3600"/>
              <a:buFont typeface="Twentieth Century"/>
              <a:buNone/>
            </a:pPr>
            <a:r>
              <a:rPr lang="en-IE" dirty="0">
                <a:solidFill>
                  <a:schemeClr val="bg1"/>
                </a:solidFill>
              </a:rPr>
              <a:t>OPERATORS</a:t>
            </a:r>
            <a:endParaRPr dirty="0">
              <a:solidFill>
                <a:schemeClr val="bg1"/>
              </a:solidFill>
            </a:endParaRPr>
          </a:p>
        </p:txBody>
      </p:sp>
      <p:sp>
        <p:nvSpPr>
          <p:cNvPr id="413" name="Google Shape;413;p25"/>
          <p:cNvSpPr txBox="1">
            <a:spLocks noGrp="1"/>
          </p:cNvSpPr>
          <p:nvPr>
            <p:ph type="body" idx="1"/>
          </p:nvPr>
        </p:nvSpPr>
        <p:spPr>
          <a:xfrm>
            <a:off x="4465048" y="1285875"/>
            <a:ext cx="6672887" cy="45053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0000"/>
              </a:lnSpc>
              <a:spcBef>
                <a:spcPts val="0"/>
              </a:spcBef>
              <a:spcAft>
                <a:spcPts val="0"/>
              </a:spcAft>
              <a:buSzPct val="100000"/>
              <a:buNone/>
            </a:pPr>
            <a:r>
              <a:rPr lang="en-GB" sz="1400" b="1" dirty="0">
                <a:solidFill>
                  <a:schemeClr val="bg1"/>
                </a:solidFill>
                <a:effectLst/>
              </a:rPr>
              <a:t>Operators and the print function</a:t>
            </a:r>
            <a:endParaRPr lang="en-GB" dirty="0">
              <a:solidFill>
                <a:schemeClr val="bg1"/>
              </a:solidFill>
              <a:effectLst/>
            </a:endParaRPr>
          </a:p>
          <a:p>
            <a:pPr marL="228600" lvl="0" indent="-228600" algn="l" rtl="0">
              <a:lnSpc>
                <a:spcPct val="110000"/>
              </a:lnSpc>
              <a:spcBef>
                <a:spcPts val="1000"/>
              </a:spcBef>
              <a:spcAft>
                <a:spcPts val="0"/>
              </a:spcAft>
              <a:buSzPct val="100000"/>
              <a:buChar char="•"/>
            </a:pPr>
            <a:r>
              <a:rPr lang="en-GB" sz="1400" dirty="0">
                <a:solidFill>
                  <a:schemeClr val="bg1"/>
                </a:solidFill>
                <a:effectLst/>
              </a:rPr>
              <a:t>We can use the print() function to print out the results of maths problems.</a:t>
            </a:r>
            <a:endParaRPr lang="en-GB" dirty="0">
              <a:solidFill>
                <a:schemeClr val="bg1"/>
              </a:solidFill>
              <a:effectLst/>
            </a:endParaRPr>
          </a:p>
          <a:p>
            <a:pPr marL="228600" lvl="0" indent="-228600" algn="l" rtl="0">
              <a:lnSpc>
                <a:spcPct val="110000"/>
              </a:lnSpc>
              <a:spcBef>
                <a:spcPts val="1000"/>
              </a:spcBef>
              <a:spcAft>
                <a:spcPts val="0"/>
              </a:spcAft>
              <a:buSzPct val="100000"/>
              <a:buChar char="•"/>
            </a:pPr>
            <a:r>
              <a:rPr lang="en-GB" sz="1400" dirty="0">
                <a:solidFill>
                  <a:schemeClr val="bg1"/>
                </a:solidFill>
                <a:effectLst/>
              </a:rPr>
              <a:t>Let's say we wanted to know what 188 + 68 * 1 + 3 was</a:t>
            </a:r>
            <a:endParaRPr lang="en-GB" dirty="0">
              <a:solidFill>
                <a:schemeClr val="bg1"/>
              </a:solidFill>
              <a:effectLst/>
            </a:endParaRPr>
          </a:p>
          <a:p>
            <a:pPr marL="228600" lvl="0" indent="-228600" algn="l" rtl="0">
              <a:lnSpc>
                <a:spcPct val="110000"/>
              </a:lnSpc>
              <a:spcBef>
                <a:spcPts val="1000"/>
              </a:spcBef>
              <a:spcAft>
                <a:spcPts val="0"/>
              </a:spcAft>
              <a:buSzPct val="100000"/>
              <a:buChar char="•"/>
            </a:pPr>
            <a:r>
              <a:rPr lang="en-GB" sz="1400" dirty="0">
                <a:solidFill>
                  <a:schemeClr val="bg1"/>
                </a:solidFill>
                <a:effectLst/>
              </a:rPr>
              <a:t>We can use the python and the print function to tell us.</a:t>
            </a:r>
            <a:endParaRPr lang="en-GB" dirty="0">
              <a:solidFill>
                <a:schemeClr val="bg1"/>
              </a:solidFill>
              <a:effectLst/>
            </a:endParaRPr>
          </a:p>
          <a:p>
            <a:pPr marL="228600" lvl="0" indent="-228600" algn="l" rtl="0">
              <a:lnSpc>
                <a:spcPct val="110000"/>
              </a:lnSpc>
              <a:spcBef>
                <a:spcPts val="1000"/>
              </a:spcBef>
              <a:spcAft>
                <a:spcPts val="0"/>
              </a:spcAft>
              <a:buSzPct val="100000"/>
              <a:buChar char="•"/>
            </a:pPr>
            <a:r>
              <a:rPr lang="en-GB" sz="1400" dirty="0">
                <a:solidFill>
                  <a:schemeClr val="bg1"/>
                </a:solidFill>
                <a:effectLst/>
              </a:rPr>
              <a:t>Print(188 + 68 * 1 + 3) will output the answer: 259</a:t>
            </a:r>
          </a:p>
          <a:p>
            <a:pPr marL="0" lvl="0" indent="0" algn="l" rtl="0">
              <a:lnSpc>
                <a:spcPct val="110000"/>
              </a:lnSpc>
              <a:spcBef>
                <a:spcPts val="1000"/>
              </a:spcBef>
              <a:spcAft>
                <a:spcPts val="0"/>
              </a:spcAft>
              <a:buSzPct val="100000"/>
              <a:buNone/>
            </a:pPr>
            <a:endParaRPr lang="en-GB" sz="1400" dirty="0">
              <a:solidFill>
                <a:schemeClr val="bg1"/>
              </a:solidFill>
              <a:effectLst/>
            </a:endParaRPr>
          </a:p>
          <a:p>
            <a:pPr marL="0" lvl="0" indent="0" algn="l" rtl="0">
              <a:lnSpc>
                <a:spcPct val="110000"/>
              </a:lnSpc>
              <a:spcBef>
                <a:spcPts val="1000"/>
              </a:spcBef>
              <a:spcAft>
                <a:spcPts val="0"/>
              </a:spcAft>
              <a:buSzPct val="100000"/>
              <a:buNone/>
            </a:pPr>
            <a:r>
              <a:rPr lang="en-GB" sz="1400" dirty="0">
                <a:solidFill>
                  <a:schemeClr val="bg1"/>
                </a:solidFill>
                <a:effectLst/>
              </a:rPr>
              <a:t>And we can do this with:</a:t>
            </a:r>
            <a:endParaRPr lang="en-GB" dirty="0">
              <a:solidFill>
                <a:schemeClr val="bg1"/>
              </a:solidFill>
              <a:effectLst/>
            </a:endParaRPr>
          </a:p>
          <a:p>
            <a:pPr marL="228600" lvl="0" indent="-228600" algn="l" rtl="0">
              <a:lnSpc>
                <a:spcPct val="110000"/>
              </a:lnSpc>
              <a:spcBef>
                <a:spcPts val="1000"/>
              </a:spcBef>
              <a:spcAft>
                <a:spcPts val="0"/>
              </a:spcAft>
              <a:buSzPct val="100000"/>
              <a:buChar char="•"/>
            </a:pPr>
            <a:r>
              <a:rPr lang="en-GB" sz="1400" b="1" dirty="0">
                <a:solidFill>
                  <a:schemeClr val="bg1"/>
                </a:solidFill>
                <a:effectLst/>
              </a:rPr>
              <a:t>Subtraction</a:t>
            </a:r>
            <a:r>
              <a:rPr lang="en-GB" sz="1400" dirty="0">
                <a:solidFill>
                  <a:schemeClr val="bg1"/>
                </a:solidFill>
                <a:effectLst/>
              </a:rPr>
              <a:t>: print(10-6) will output the answer: 4</a:t>
            </a:r>
            <a:endParaRPr lang="en-GB" dirty="0">
              <a:solidFill>
                <a:schemeClr val="bg1"/>
              </a:solidFill>
              <a:effectLst/>
            </a:endParaRPr>
          </a:p>
          <a:p>
            <a:pPr marL="228600" lvl="0" indent="-228600" algn="l" rtl="0">
              <a:lnSpc>
                <a:spcPct val="110000"/>
              </a:lnSpc>
              <a:spcBef>
                <a:spcPts val="1000"/>
              </a:spcBef>
              <a:spcAft>
                <a:spcPts val="0"/>
              </a:spcAft>
              <a:buSzPct val="100000"/>
              <a:buChar char="•"/>
            </a:pPr>
            <a:r>
              <a:rPr lang="en-GB" sz="1400" b="1" dirty="0">
                <a:solidFill>
                  <a:schemeClr val="bg1"/>
                </a:solidFill>
                <a:effectLst/>
              </a:rPr>
              <a:t>Multiplication</a:t>
            </a:r>
            <a:r>
              <a:rPr lang="en-GB" sz="1400" dirty="0">
                <a:solidFill>
                  <a:schemeClr val="bg1"/>
                </a:solidFill>
                <a:effectLst/>
              </a:rPr>
              <a:t>: print(5 * 4) will output the answer: 20</a:t>
            </a:r>
            <a:endParaRPr lang="en-GB" dirty="0">
              <a:solidFill>
                <a:schemeClr val="bg1"/>
              </a:solidFill>
              <a:effectLst/>
            </a:endParaRPr>
          </a:p>
          <a:p>
            <a:pPr marL="228600" lvl="0" indent="-228600" algn="l" rtl="0">
              <a:lnSpc>
                <a:spcPct val="110000"/>
              </a:lnSpc>
              <a:spcBef>
                <a:spcPts val="1000"/>
              </a:spcBef>
              <a:spcAft>
                <a:spcPts val="0"/>
              </a:spcAft>
              <a:buSzPct val="100000"/>
              <a:buChar char="•"/>
            </a:pPr>
            <a:r>
              <a:rPr lang="en-GB" sz="1400" b="1" dirty="0">
                <a:solidFill>
                  <a:schemeClr val="bg1"/>
                </a:solidFill>
                <a:effectLst/>
              </a:rPr>
              <a:t>Division</a:t>
            </a:r>
            <a:r>
              <a:rPr lang="en-GB" sz="1400" dirty="0">
                <a:solidFill>
                  <a:schemeClr val="bg1"/>
                </a:solidFill>
                <a:effectLst/>
              </a:rPr>
              <a:t>: print(100 / 20) will output the answer: 5</a:t>
            </a:r>
            <a:endParaRPr lang="en-GB" dirty="0">
              <a:solidFill>
                <a:schemeClr val="bg1"/>
              </a:solidFill>
              <a:effectLst/>
            </a:endParaRPr>
          </a:p>
          <a:p>
            <a:pPr marL="0" lvl="0" indent="0" algn="l" rtl="0">
              <a:lnSpc>
                <a:spcPct val="110000"/>
              </a:lnSpc>
              <a:spcBef>
                <a:spcPts val="1000"/>
              </a:spcBef>
              <a:spcAft>
                <a:spcPts val="0"/>
              </a:spcAft>
              <a:buSzPct val="100000"/>
              <a:buNone/>
            </a:pPr>
            <a:endParaRPr lang="en-GB" sz="1400" dirty="0">
              <a:solidFill>
                <a:schemeClr val="bg1"/>
              </a:solidFill>
              <a:effectLst/>
            </a:endParaRPr>
          </a:p>
          <a:p>
            <a:pPr marL="0" lvl="0" indent="0" algn="l" rtl="0">
              <a:lnSpc>
                <a:spcPct val="110000"/>
              </a:lnSpc>
              <a:spcBef>
                <a:spcPts val="1000"/>
              </a:spcBef>
              <a:spcAft>
                <a:spcPts val="0"/>
              </a:spcAft>
              <a:buSzPct val="100000"/>
              <a:buNone/>
            </a:pPr>
            <a:r>
              <a:rPr lang="en-GB" sz="1400" dirty="0">
                <a:solidFill>
                  <a:schemeClr val="bg1"/>
                </a:solidFill>
                <a:effectLst/>
              </a:rPr>
              <a:t>Python follows the</a:t>
            </a:r>
            <a:r>
              <a:rPr lang="en-GB" sz="1400" b="1" dirty="0">
                <a:solidFill>
                  <a:schemeClr val="bg1"/>
                </a:solidFill>
                <a:effectLst/>
              </a:rPr>
              <a:t> </a:t>
            </a:r>
            <a:r>
              <a:rPr lang="en-GB" sz="1400" b="1" dirty="0" err="1">
                <a:solidFill>
                  <a:schemeClr val="bg1"/>
                </a:solidFill>
                <a:effectLst/>
              </a:rPr>
              <a:t>pemdas</a:t>
            </a:r>
            <a:r>
              <a:rPr lang="en-GB" sz="1400" b="1" dirty="0">
                <a:solidFill>
                  <a:schemeClr val="bg1"/>
                </a:solidFill>
                <a:effectLst/>
              </a:rPr>
              <a:t> order of operations. </a:t>
            </a:r>
            <a:r>
              <a:rPr lang="en-GB" sz="1400" dirty="0">
                <a:solidFill>
                  <a:schemeClr val="bg1"/>
                </a:solidFill>
                <a:effectLst/>
              </a:rPr>
              <a:t>Which stands for:</a:t>
            </a:r>
            <a:endParaRPr lang="en-GB" sz="1400" b="1" dirty="0">
              <a:solidFill>
                <a:schemeClr val="bg1"/>
              </a:solidFill>
              <a:effectLst/>
            </a:endParaRPr>
          </a:p>
          <a:p>
            <a:pPr marL="0" lvl="0" indent="0" algn="l" rtl="0">
              <a:lnSpc>
                <a:spcPct val="110000"/>
              </a:lnSpc>
              <a:spcBef>
                <a:spcPts val="1000"/>
              </a:spcBef>
              <a:spcAft>
                <a:spcPts val="0"/>
              </a:spcAft>
              <a:buSzPct val="100000"/>
              <a:buNone/>
            </a:pPr>
            <a:r>
              <a:rPr lang="en-GB" sz="1400" dirty="0">
                <a:solidFill>
                  <a:schemeClr val="bg1"/>
                </a:solidFill>
                <a:effectLst/>
              </a:rPr>
              <a:t>Parentheses, exponent, multiplication, division, addition and subtraction.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6"/>
          <p:cNvSpPr txBox="1">
            <a:spLocks noGrp="1"/>
          </p:cNvSpPr>
          <p:nvPr>
            <p:ph type="title"/>
          </p:nvPr>
        </p:nvSpPr>
        <p:spPr>
          <a:xfrm flipH="1">
            <a:off x="1704974" y="194566"/>
            <a:ext cx="8801099" cy="4076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0000"/>
              </a:buClr>
              <a:buSzPct val="100000"/>
              <a:buFont typeface="Twentieth Century"/>
              <a:buNone/>
            </a:pPr>
            <a:r>
              <a:rPr lang="en-IE" dirty="0">
                <a:solidFill>
                  <a:srgbClr val="FFFF00"/>
                </a:solidFill>
              </a:rPr>
              <a:t>ARITHMETIC OPERATORS</a:t>
            </a:r>
            <a:endParaRPr dirty="0">
              <a:solidFill>
                <a:srgbClr val="FFFF00"/>
              </a:solidFill>
            </a:endParaRPr>
          </a:p>
        </p:txBody>
      </p:sp>
      <p:sp>
        <p:nvSpPr>
          <p:cNvPr id="419" name="Google Shape;419;p26"/>
          <p:cNvSpPr txBox="1">
            <a:spLocks noGrp="1"/>
          </p:cNvSpPr>
          <p:nvPr>
            <p:ph type="body" idx="1"/>
          </p:nvPr>
        </p:nvSpPr>
        <p:spPr>
          <a:xfrm>
            <a:off x="1179226" y="1369811"/>
            <a:ext cx="9833548" cy="5014612"/>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SzPts val="2000"/>
              <a:buNone/>
            </a:pPr>
            <a:endParaRPr sz="2000" b="1"/>
          </a:p>
          <a:p>
            <a:pPr marL="0" lvl="0" indent="0" algn="l" rtl="0">
              <a:lnSpc>
                <a:spcPct val="120000"/>
              </a:lnSpc>
              <a:spcBef>
                <a:spcPts val="1000"/>
              </a:spcBef>
              <a:spcAft>
                <a:spcPts val="0"/>
              </a:spcAft>
              <a:buSzPts val="2000"/>
              <a:buNone/>
            </a:pPr>
            <a:endParaRPr sz="2000"/>
          </a:p>
          <a:p>
            <a:pPr marL="0" lvl="0" indent="0" algn="l" rtl="0">
              <a:lnSpc>
                <a:spcPct val="120000"/>
              </a:lnSpc>
              <a:spcBef>
                <a:spcPts val="1000"/>
              </a:spcBef>
              <a:spcAft>
                <a:spcPts val="0"/>
              </a:spcAft>
              <a:buSzPts val="2000"/>
              <a:buNone/>
            </a:pPr>
            <a:endParaRPr sz="2000"/>
          </a:p>
          <a:p>
            <a:pPr marL="0" lvl="0" indent="0" algn="l" rtl="0">
              <a:lnSpc>
                <a:spcPct val="120000"/>
              </a:lnSpc>
              <a:spcBef>
                <a:spcPts val="1000"/>
              </a:spcBef>
              <a:spcAft>
                <a:spcPts val="0"/>
              </a:spcAft>
              <a:buSzPts val="2400"/>
              <a:buNone/>
            </a:pPr>
            <a:endParaRPr sz="2400"/>
          </a:p>
        </p:txBody>
      </p:sp>
      <p:graphicFrame>
        <p:nvGraphicFramePr>
          <p:cNvPr id="420" name="Google Shape;420;p26"/>
          <p:cNvGraphicFramePr/>
          <p:nvPr>
            <p:extLst>
              <p:ext uri="{D42A27DB-BD31-4B8C-83A1-F6EECF244321}">
                <p14:modId xmlns:p14="http://schemas.microsoft.com/office/powerpoint/2010/main" val="585577707"/>
              </p:ext>
            </p:extLst>
          </p:nvPr>
        </p:nvGraphicFramePr>
        <p:xfrm>
          <a:off x="-8659" y="770659"/>
          <a:ext cx="12231375" cy="6249185"/>
        </p:xfrm>
        <a:graphic>
          <a:graphicData uri="http://schemas.openxmlformats.org/drawingml/2006/table">
            <a:tbl>
              <a:tblPr firstRow="1" bandRow="1">
                <a:tableStyleId>{35758FB7-9AC5-4552-8A53-C91805E547FA}</a:tableStyleId>
              </a:tblPr>
              <a:tblGrid>
                <a:gridCol w="2446275">
                  <a:extLst>
                    <a:ext uri="{9D8B030D-6E8A-4147-A177-3AD203B41FA5}">
                      <a16:colId xmlns:a16="http://schemas.microsoft.com/office/drawing/2014/main" val="20000"/>
                    </a:ext>
                  </a:extLst>
                </a:gridCol>
                <a:gridCol w="2446275">
                  <a:extLst>
                    <a:ext uri="{9D8B030D-6E8A-4147-A177-3AD203B41FA5}">
                      <a16:colId xmlns:a16="http://schemas.microsoft.com/office/drawing/2014/main" val="20001"/>
                    </a:ext>
                  </a:extLst>
                </a:gridCol>
                <a:gridCol w="2446275">
                  <a:extLst>
                    <a:ext uri="{9D8B030D-6E8A-4147-A177-3AD203B41FA5}">
                      <a16:colId xmlns:a16="http://schemas.microsoft.com/office/drawing/2014/main" val="20002"/>
                    </a:ext>
                  </a:extLst>
                </a:gridCol>
                <a:gridCol w="2446275">
                  <a:extLst>
                    <a:ext uri="{9D8B030D-6E8A-4147-A177-3AD203B41FA5}">
                      <a16:colId xmlns:a16="http://schemas.microsoft.com/office/drawing/2014/main" val="20003"/>
                    </a:ext>
                  </a:extLst>
                </a:gridCol>
                <a:gridCol w="2446275">
                  <a:extLst>
                    <a:ext uri="{9D8B030D-6E8A-4147-A177-3AD203B41FA5}">
                      <a16:colId xmlns:a16="http://schemas.microsoft.com/office/drawing/2014/main" val="20004"/>
                    </a:ext>
                  </a:extLst>
                </a:gridCol>
              </a:tblGrid>
              <a:tr h="493900">
                <a:tc>
                  <a:txBody>
                    <a:bodyPr/>
                    <a:lstStyle/>
                    <a:p>
                      <a:pPr marL="0" marR="0" lvl="0" indent="0" algn="ctr" rtl="0">
                        <a:spcBef>
                          <a:spcPts val="0"/>
                        </a:spcBef>
                        <a:spcAft>
                          <a:spcPts val="0"/>
                        </a:spcAft>
                        <a:buNone/>
                      </a:pPr>
                      <a:r>
                        <a:rPr lang="en-IE" sz="1600" u="none" strike="noStrike" cap="none" dirty="0"/>
                        <a:t>Operator</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IE" sz="1600" u="none" strike="noStrike" cap="none"/>
                        <a:t>Name</a:t>
                      </a:r>
                      <a:endParaRPr sz="16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Description</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Example</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In words</a:t>
                      </a:r>
                      <a:endParaRPr sz="1600" u="none" strike="noStrike" cap="none"/>
                    </a:p>
                  </a:txBody>
                  <a:tcPr marL="91450" marR="91450" marT="45725" marB="45725" anchor="ctr"/>
                </a:tc>
                <a:extLst>
                  <a:ext uri="{0D108BD9-81ED-4DB2-BD59-A6C34878D82A}">
                    <a16:rowId xmlns:a16="http://schemas.microsoft.com/office/drawing/2014/main" val="10000"/>
                  </a:ext>
                </a:extLst>
              </a:tr>
              <a:tr h="493900">
                <a:tc>
                  <a:txBody>
                    <a:bodyPr/>
                    <a:lstStyle/>
                    <a:p>
                      <a:pPr marL="0" marR="0" lvl="0" indent="0" algn="ctr" rtl="0">
                        <a:spcBef>
                          <a:spcPts val="0"/>
                        </a:spcBef>
                        <a:spcAft>
                          <a:spcPts val="0"/>
                        </a:spcAft>
                        <a:buNone/>
                      </a:pPr>
                      <a:r>
                        <a:rPr lang="en-IE" sz="1600" u="none" strike="noStrike" cap="none"/>
                        <a: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Addition</a:t>
                      </a:r>
                      <a:endParaRPr sz="16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Standard addition</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1 + 7 = 8</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One plus seven is eight</a:t>
                      </a:r>
                      <a:endParaRPr sz="1600" u="none" strike="noStrike" cap="none"/>
                    </a:p>
                  </a:txBody>
                  <a:tcPr marL="91450" marR="91450" marT="45725" marB="45725" anchor="ctr"/>
                </a:tc>
                <a:extLst>
                  <a:ext uri="{0D108BD9-81ED-4DB2-BD59-A6C34878D82A}">
                    <a16:rowId xmlns:a16="http://schemas.microsoft.com/office/drawing/2014/main" val="10001"/>
                  </a:ext>
                </a:extLst>
              </a:tr>
              <a:tr h="493900">
                <a:tc>
                  <a:txBody>
                    <a:bodyPr/>
                    <a:lstStyle/>
                    <a:p>
                      <a:pPr marL="0" marR="0" lvl="0" indent="0" algn="ctr" rtl="0">
                        <a:spcBef>
                          <a:spcPts val="0"/>
                        </a:spcBef>
                        <a:spcAft>
                          <a:spcPts val="0"/>
                        </a:spcAft>
                        <a:buNone/>
                      </a:pPr>
                      <a:r>
                        <a:rPr lang="en-IE" sz="1600" u="none" strike="noStrike" cap="none"/>
                        <a: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dirty="0"/>
                        <a:t>Subtraction</a:t>
                      </a:r>
                      <a:endParaRPr sz="1600" u="none" strike="noStrike" cap="none" dirty="0"/>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Standard subtraction</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5 – 3 = 2</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Five minus three is two</a:t>
                      </a:r>
                      <a:endParaRPr sz="1600" u="none" strike="noStrike" cap="none"/>
                    </a:p>
                  </a:txBody>
                  <a:tcPr marL="91450" marR="91450" marT="45725" marB="45725" anchor="ctr"/>
                </a:tc>
                <a:extLst>
                  <a:ext uri="{0D108BD9-81ED-4DB2-BD59-A6C34878D82A}">
                    <a16:rowId xmlns:a16="http://schemas.microsoft.com/office/drawing/2014/main" val="10002"/>
                  </a:ext>
                </a:extLst>
              </a:tr>
              <a:tr h="493900">
                <a:tc>
                  <a:txBody>
                    <a:bodyPr/>
                    <a:lstStyle/>
                    <a:p>
                      <a:pPr marL="0" marR="0" lvl="0" indent="0" algn="ctr" rtl="0">
                        <a:spcBef>
                          <a:spcPts val="0"/>
                        </a:spcBef>
                        <a:spcAft>
                          <a:spcPts val="0"/>
                        </a:spcAft>
                        <a:buNone/>
                      </a:pPr>
                      <a:r>
                        <a:rPr lang="en-IE" sz="1600" u="none" strike="noStrike" cap="none"/>
                        <a: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dirty="0"/>
                        <a:t>Multiplication</a:t>
                      </a:r>
                      <a:endParaRPr sz="1600" u="none" strike="noStrike" cap="none" dirty="0"/>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Standard multiplication</a:t>
                      </a:r>
                      <a:endParaRPr/>
                    </a:p>
                  </a:txBody>
                  <a:tcPr marL="91450" marR="91450" marT="45725" marB="45725" anchor="ctr"/>
                </a:tc>
                <a:tc>
                  <a:txBody>
                    <a:bodyPr/>
                    <a:lstStyle/>
                    <a:p>
                      <a:pPr marL="0" marR="0" lvl="0" indent="0" algn="ctr" rtl="0">
                        <a:spcBef>
                          <a:spcPts val="0"/>
                        </a:spcBef>
                        <a:spcAft>
                          <a:spcPts val="0"/>
                        </a:spcAft>
                        <a:buNone/>
                      </a:pPr>
                      <a:r>
                        <a:rPr lang="en-IE" sz="1600" u="none" strike="noStrike" cap="none"/>
                        <a:t>6 * 4 = 24</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Six times four is twentyfour</a:t>
                      </a:r>
                      <a:endParaRPr sz="1600" u="none" strike="noStrike" cap="none"/>
                    </a:p>
                  </a:txBody>
                  <a:tcPr marL="91450" marR="91450" marT="45725" marB="45725" anchor="ctr"/>
                </a:tc>
                <a:extLst>
                  <a:ext uri="{0D108BD9-81ED-4DB2-BD59-A6C34878D82A}">
                    <a16:rowId xmlns:a16="http://schemas.microsoft.com/office/drawing/2014/main" val="10003"/>
                  </a:ext>
                </a:extLst>
              </a:tr>
              <a:tr h="493900">
                <a:tc>
                  <a:txBody>
                    <a:bodyPr/>
                    <a:lstStyle/>
                    <a:p>
                      <a:pPr marL="0" marR="0" lvl="0" indent="0" algn="ctr" rtl="0">
                        <a:spcBef>
                          <a:spcPts val="0"/>
                        </a:spcBef>
                        <a:spcAft>
                          <a:spcPts val="0"/>
                        </a:spcAft>
                        <a:buNone/>
                      </a:pPr>
                      <a:r>
                        <a:rPr lang="en-IE" sz="1600" u="none" strike="noStrike" cap="none"/>
                        <a: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Division</a:t>
                      </a:r>
                      <a:endParaRPr sz="16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dirty="0"/>
                        <a:t>Standard division</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IE" sz="1600" u="none" strike="noStrike" cap="none"/>
                        <a:t>18 / 6 = 3</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Eighteen divided by six is three</a:t>
                      </a:r>
                      <a:endParaRPr sz="1600" u="none" strike="noStrike" cap="none"/>
                    </a:p>
                  </a:txBody>
                  <a:tcPr marL="91450" marR="91450" marT="45725" marB="45725" anchor="ctr"/>
                </a:tc>
                <a:extLst>
                  <a:ext uri="{0D108BD9-81ED-4DB2-BD59-A6C34878D82A}">
                    <a16:rowId xmlns:a16="http://schemas.microsoft.com/office/drawing/2014/main" val="10004"/>
                  </a:ext>
                </a:extLst>
              </a:tr>
              <a:tr h="1203075">
                <a:tc>
                  <a:txBody>
                    <a:bodyPr/>
                    <a:lstStyle/>
                    <a:p>
                      <a:pPr marL="0" marR="0" lvl="0" indent="0" algn="ctr" rtl="0">
                        <a:spcBef>
                          <a:spcPts val="0"/>
                        </a:spcBef>
                        <a:spcAft>
                          <a:spcPts val="0"/>
                        </a:spcAft>
                        <a:buNone/>
                      </a:pPr>
                      <a:r>
                        <a:rPr lang="en-IE" sz="1600" u="none" strike="noStrike" cap="none"/>
                        <a: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Modulus</a:t>
                      </a:r>
                      <a:endParaRPr sz="16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dirty="0"/>
                        <a:t>Like standard division, but the answer is the remainder.</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IE" sz="1600" u="none" strike="noStrike" cap="none"/>
                        <a:t>10 % 3 = 1</a:t>
                      </a:r>
                      <a:endParaRPr/>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Ten divided by three, leaves a remainder of one</a:t>
                      </a:r>
                      <a:endParaRPr/>
                    </a:p>
                  </a:txBody>
                  <a:tcPr marL="91450" marR="91450" marT="45725" marB="45725" anchor="ctr"/>
                </a:tc>
                <a:extLst>
                  <a:ext uri="{0D108BD9-81ED-4DB2-BD59-A6C34878D82A}">
                    <a16:rowId xmlns:a16="http://schemas.microsoft.com/office/drawing/2014/main" val="10005"/>
                  </a:ext>
                </a:extLst>
              </a:tr>
              <a:tr h="1203075">
                <a:tc>
                  <a:txBody>
                    <a:bodyPr/>
                    <a:lstStyle/>
                    <a:p>
                      <a:pPr marL="0" marR="0" lvl="0" indent="0" algn="ctr" rtl="0">
                        <a:spcBef>
                          <a:spcPts val="0"/>
                        </a:spcBef>
                        <a:spcAft>
                          <a:spcPts val="0"/>
                        </a:spcAft>
                        <a:buNone/>
                      </a:pPr>
                      <a:r>
                        <a:rPr lang="en-IE" sz="1600" u="none" strike="noStrike" cap="none"/>
                        <a: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Exponentiation</a:t>
                      </a:r>
                      <a:endParaRPr sz="16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Multiplies the left value to the power of the right value</a:t>
                      </a:r>
                      <a:endParaRPr/>
                    </a:p>
                  </a:txBody>
                  <a:tcPr marL="91450" marR="91450" marT="45725" marB="45725" anchor="ctr"/>
                </a:tc>
                <a:tc>
                  <a:txBody>
                    <a:bodyPr/>
                    <a:lstStyle/>
                    <a:p>
                      <a:pPr marL="0" marR="0" lvl="0" indent="0" algn="ctr" rtl="0">
                        <a:spcBef>
                          <a:spcPts val="0"/>
                        </a:spcBef>
                        <a:spcAft>
                          <a:spcPts val="0"/>
                        </a:spcAft>
                        <a:buNone/>
                      </a:pPr>
                      <a:r>
                        <a:rPr lang="en-IE" sz="1600" u="none" strike="noStrike" cap="none" dirty="0"/>
                        <a:t>2 ** 5 = 32</a:t>
                      </a:r>
                      <a:endParaRPr dirty="0"/>
                    </a:p>
                  </a:txBody>
                  <a:tcPr marL="91450" marR="91450" marT="45725" marB="45725" anchor="ctr"/>
                </a:tc>
                <a:tc>
                  <a:txBody>
                    <a:bodyPr/>
                    <a:lstStyle/>
                    <a:p>
                      <a:pPr marL="0" marR="0" lvl="0" indent="0" algn="ctr" rtl="0">
                        <a:spcBef>
                          <a:spcPts val="0"/>
                        </a:spcBef>
                        <a:spcAft>
                          <a:spcPts val="0"/>
                        </a:spcAft>
                        <a:buNone/>
                      </a:pPr>
                      <a:r>
                        <a:rPr lang="en-IE" sz="1600" u="none" strike="noStrike" cap="none" dirty="0"/>
                        <a:t>Two to the power of five is </a:t>
                      </a:r>
                      <a:r>
                        <a:rPr lang="en-IE" sz="1600" u="none" strike="noStrike" cap="none" dirty="0" err="1"/>
                        <a:t>thirtytwo</a:t>
                      </a:r>
                      <a:endParaRPr sz="1600" u="none" strike="noStrike" cap="none" dirty="0"/>
                    </a:p>
                  </a:txBody>
                  <a:tcPr marL="91450" marR="91450" marT="45725" marB="45725" anchor="ctr"/>
                </a:tc>
                <a:extLst>
                  <a:ext uri="{0D108BD9-81ED-4DB2-BD59-A6C34878D82A}">
                    <a16:rowId xmlns:a16="http://schemas.microsoft.com/office/drawing/2014/main" val="10006"/>
                  </a:ext>
                </a:extLst>
              </a:tr>
              <a:tr h="1203075">
                <a:tc>
                  <a:txBody>
                    <a:bodyPr/>
                    <a:lstStyle/>
                    <a:p>
                      <a:pPr marL="0" marR="0" lvl="0" indent="0" algn="ctr" rtl="0">
                        <a:spcBef>
                          <a:spcPts val="0"/>
                        </a:spcBef>
                        <a:spcAft>
                          <a:spcPts val="0"/>
                        </a:spcAft>
                        <a:buNone/>
                      </a:pPr>
                      <a:r>
                        <a:rPr lang="en-IE" sz="1600" u="none" strike="noStrike" cap="none"/>
                        <a: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Floor division</a:t>
                      </a:r>
                      <a:endParaRPr sz="16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Like standard division, but the answer discards the remainder.</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10 // 3 = 3</a:t>
                      </a:r>
                      <a:endParaRPr/>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dirty="0"/>
                        <a:t>Ten floor divided by three is three and we discard the remainder of one.</a:t>
                      </a:r>
                      <a:endParaRPr sz="1600" u="none" strike="noStrike" cap="none" dirty="0"/>
                    </a:p>
                  </a:txBody>
                  <a:tcPr marL="91450" marR="91450" marT="45725" marB="457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7"/>
          <p:cNvSpPr txBox="1">
            <a:spLocks noGrp="1"/>
          </p:cNvSpPr>
          <p:nvPr>
            <p:ph type="title"/>
          </p:nvPr>
        </p:nvSpPr>
        <p:spPr>
          <a:xfrm flipH="1">
            <a:off x="1791478" y="194566"/>
            <a:ext cx="8770774" cy="4076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0000"/>
              </a:buClr>
              <a:buSzPct val="100000"/>
              <a:buFont typeface="Twentieth Century"/>
              <a:buNone/>
            </a:pPr>
            <a:r>
              <a:rPr lang="en-IE" dirty="0">
                <a:solidFill>
                  <a:srgbClr val="FFFF00"/>
                </a:solidFill>
              </a:rPr>
              <a:t>ASSIGNMENT OPERATORS</a:t>
            </a:r>
            <a:endParaRPr dirty="0">
              <a:solidFill>
                <a:srgbClr val="FFFF00"/>
              </a:solidFill>
            </a:endParaRPr>
          </a:p>
        </p:txBody>
      </p:sp>
      <p:sp>
        <p:nvSpPr>
          <p:cNvPr id="426" name="Google Shape;426;p27"/>
          <p:cNvSpPr txBox="1">
            <a:spLocks noGrp="1"/>
          </p:cNvSpPr>
          <p:nvPr>
            <p:ph type="body" idx="1"/>
          </p:nvPr>
        </p:nvSpPr>
        <p:spPr>
          <a:xfrm>
            <a:off x="1179226" y="1369811"/>
            <a:ext cx="9833548" cy="5014612"/>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SzPts val="2000"/>
              <a:buNone/>
            </a:pPr>
            <a:endParaRPr sz="2000" b="1"/>
          </a:p>
          <a:p>
            <a:pPr marL="0" lvl="0" indent="0" algn="l" rtl="0">
              <a:lnSpc>
                <a:spcPct val="120000"/>
              </a:lnSpc>
              <a:spcBef>
                <a:spcPts val="1000"/>
              </a:spcBef>
              <a:spcAft>
                <a:spcPts val="0"/>
              </a:spcAft>
              <a:buSzPts val="2000"/>
              <a:buNone/>
            </a:pPr>
            <a:endParaRPr sz="2000"/>
          </a:p>
          <a:p>
            <a:pPr marL="0" lvl="0" indent="0" algn="l" rtl="0">
              <a:lnSpc>
                <a:spcPct val="120000"/>
              </a:lnSpc>
              <a:spcBef>
                <a:spcPts val="1000"/>
              </a:spcBef>
              <a:spcAft>
                <a:spcPts val="0"/>
              </a:spcAft>
              <a:buSzPts val="2000"/>
              <a:buNone/>
            </a:pPr>
            <a:endParaRPr sz="2000"/>
          </a:p>
          <a:p>
            <a:pPr marL="0" lvl="0" indent="0" algn="l" rtl="0">
              <a:lnSpc>
                <a:spcPct val="120000"/>
              </a:lnSpc>
              <a:spcBef>
                <a:spcPts val="1000"/>
              </a:spcBef>
              <a:spcAft>
                <a:spcPts val="0"/>
              </a:spcAft>
              <a:buSzPts val="2400"/>
              <a:buNone/>
            </a:pPr>
            <a:endParaRPr sz="2400"/>
          </a:p>
        </p:txBody>
      </p:sp>
      <p:graphicFrame>
        <p:nvGraphicFramePr>
          <p:cNvPr id="427" name="Google Shape;427;p27"/>
          <p:cNvGraphicFramePr/>
          <p:nvPr>
            <p:extLst>
              <p:ext uri="{D42A27DB-BD31-4B8C-83A1-F6EECF244321}">
                <p14:modId xmlns:p14="http://schemas.microsoft.com/office/powerpoint/2010/main" val="1070746802"/>
              </p:ext>
            </p:extLst>
          </p:nvPr>
        </p:nvGraphicFramePr>
        <p:xfrm>
          <a:off x="-8659" y="770659"/>
          <a:ext cx="12238750" cy="6202980"/>
        </p:xfrm>
        <a:graphic>
          <a:graphicData uri="http://schemas.openxmlformats.org/drawingml/2006/table">
            <a:tbl>
              <a:tblPr firstRow="1" bandRow="1">
                <a:tableStyleId>{35758FB7-9AC5-4552-8A53-C91805E547FA}</a:tableStyleId>
              </a:tblPr>
              <a:tblGrid>
                <a:gridCol w="2447750">
                  <a:extLst>
                    <a:ext uri="{9D8B030D-6E8A-4147-A177-3AD203B41FA5}">
                      <a16:colId xmlns:a16="http://schemas.microsoft.com/office/drawing/2014/main" val="20000"/>
                    </a:ext>
                  </a:extLst>
                </a:gridCol>
                <a:gridCol w="2447750">
                  <a:extLst>
                    <a:ext uri="{9D8B030D-6E8A-4147-A177-3AD203B41FA5}">
                      <a16:colId xmlns:a16="http://schemas.microsoft.com/office/drawing/2014/main" val="20001"/>
                    </a:ext>
                  </a:extLst>
                </a:gridCol>
                <a:gridCol w="2447750">
                  <a:extLst>
                    <a:ext uri="{9D8B030D-6E8A-4147-A177-3AD203B41FA5}">
                      <a16:colId xmlns:a16="http://schemas.microsoft.com/office/drawing/2014/main" val="20002"/>
                    </a:ext>
                  </a:extLst>
                </a:gridCol>
                <a:gridCol w="2447750">
                  <a:extLst>
                    <a:ext uri="{9D8B030D-6E8A-4147-A177-3AD203B41FA5}">
                      <a16:colId xmlns:a16="http://schemas.microsoft.com/office/drawing/2014/main" val="20003"/>
                    </a:ext>
                  </a:extLst>
                </a:gridCol>
                <a:gridCol w="2447750">
                  <a:extLst>
                    <a:ext uri="{9D8B030D-6E8A-4147-A177-3AD203B41FA5}">
                      <a16:colId xmlns:a16="http://schemas.microsoft.com/office/drawing/2014/main" val="20004"/>
                    </a:ext>
                  </a:extLst>
                </a:gridCol>
              </a:tblGrid>
              <a:tr h="343075">
                <a:tc>
                  <a:txBody>
                    <a:bodyPr/>
                    <a:lstStyle/>
                    <a:p>
                      <a:pPr marL="0" marR="0" lvl="0" indent="0" algn="ctr" rtl="0">
                        <a:spcBef>
                          <a:spcPts val="0"/>
                        </a:spcBef>
                        <a:spcAft>
                          <a:spcPts val="0"/>
                        </a:spcAft>
                        <a:buNone/>
                      </a:pPr>
                      <a:r>
                        <a:rPr lang="en-IE" sz="1600" u="none" strike="noStrike" cap="none" dirty="0"/>
                        <a:t>Operator</a:t>
                      </a:r>
                      <a:endParaRPr sz="1600" u="none" strike="noStrike" cap="none" dirty="0"/>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Description</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E.g. </a:t>
                      </a:r>
                      <a:r>
                        <a:rPr lang="en-IE" sz="1600" b="1" u="none" strike="noStrike" cap="none">
                          <a:sym typeface="Calibri"/>
                        </a:rPr>
                        <a:t>(number starts as 5)</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IE" sz="1600" u="none" strike="noStrike" cap="none"/>
                        <a:t>Is the same as</a:t>
                      </a:r>
                      <a:endParaRPr sz="16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Answers</a:t>
                      </a:r>
                      <a:endParaRPr/>
                    </a:p>
                  </a:txBody>
                  <a:tcPr marL="91450" marR="91450" marT="45725" marB="45725" anchor="ctr"/>
                </a:tc>
                <a:extLst>
                  <a:ext uri="{0D108BD9-81ED-4DB2-BD59-A6C34878D82A}">
                    <a16:rowId xmlns:a16="http://schemas.microsoft.com/office/drawing/2014/main" val="10000"/>
                  </a:ext>
                </a:extLst>
              </a:tr>
              <a:tr h="536600">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dirty="0"/>
                        <a:t>Assigns a value to a variable</a:t>
                      </a:r>
                      <a:endParaRPr sz="1400" u="none" strike="noStrike" cap="none" dirty="0"/>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number = 5</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The variable number contains a value of 5</a:t>
                      </a:r>
                      <a:endParaRPr/>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number equals: 5</a:t>
                      </a:r>
                      <a:endParaRPr sz="1600" u="none" strike="noStrike" cap="none"/>
                    </a:p>
                  </a:txBody>
                  <a:tcPr marL="91450" marR="91450" marT="45725" marB="45725" anchor="ctr"/>
                </a:tc>
                <a:extLst>
                  <a:ext uri="{0D108BD9-81ED-4DB2-BD59-A6C34878D82A}">
                    <a16:rowId xmlns:a16="http://schemas.microsoft.com/office/drawing/2014/main" val="10001"/>
                  </a:ext>
                </a:extLst>
              </a:tr>
              <a:tr h="756500">
                <a:tc>
                  <a:txBody>
                    <a:bodyPr/>
                    <a:lstStyle/>
                    <a:p>
                      <a:pPr marL="0" marR="0" lvl="0" indent="0" algn="ctr" rtl="0">
                        <a:spcBef>
                          <a:spcPts val="0"/>
                        </a:spcBef>
                        <a:spcAft>
                          <a:spcPts val="0"/>
                        </a:spcAft>
                        <a:buNone/>
                      </a:pPr>
                      <a:r>
                        <a:rPr lang="en-IE" sz="1400" u="none" strike="noStrike" cap="none"/>
                        <a:t>+=</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dirty="0"/>
                        <a:t>Increment a variable by the amount specified after the = symbol</a:t>
                      </a:r>
                      <a:endParaRPr dirty="0"/>
                    </a:p>
                  </a:txBody>
                  <a:tcPr marL="91450" marR="91450" marT="45725" marB="45725" anchor="ctr"/>
                </a:tc>
                <a:tc>
                  <a:txBody>
                    <a:bodyPr/>
                    <a:lstStyle/>
                    <a:p>
                      <a:pPr marL="0" marR="0" lvl="0" indent="0" algn="ctr" rtl="0">
                        <a:spcBef>
                          <a:spcPts val="0"/>
                        </a:spcBef>
                        <a:spcAft>
                          <a:spcPts val="0"/>
                        </a:spcAft>
                        <a:buNone/>
                      </a:pPr>
                      <a:r>
                        <a:rPr lang="en-IE" sz="1400" u="none" strike="noStrike" cap="none" dirty="0"/>
                        <a:t>number += 7</a:t>
                      </a:r>
                      <a:endParaRPr sz="1400" u="none" strike="noStrike" cap="none" dirty="0"/>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number + 7</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number now equals: 12 </a:t>
                      </a:r>
                      <a:endParaRPr sz="1600" u="none" strike="noStrike" cap="none"/>
                    </a:p>
                    <a:p>
                      <a:pPr marL="0" marR="0" lvl="0" indent="0" algn="ctr" rtl="0">
                        <a:spcBef>
                          <a:spcPts val="0"/>
                        </a:spcBef>
                        <a:spcAft>
                          <a:spcPts val="0"/>
                        </a:spcAft>
                        <a:buClr>
                          <a:schemeClr val="dk1"/>
                        </a:buClr>
                        <a:buSzPts val="1600"/>
                        <a:buFont typeface="Twentieth Century"/>
                        <a:buNone/>
                      </a:pPr>
                      <a:r>
                        <a:rPr lang="en-IE" sz="1600" u="none" strike="noStrike" cap="none"/>
                        <a:t>(number = 5 + 7)</a:t>
                      </a:r>
                      <a:endParaRPr/>
                    </a:p>
                  </a:txBody>
                  <a:tcPr marL="91450" marR="91450" marT="45725" marB="45725" anchor="ctr"/>
                </a:tc>
                <a:extLst>
                  <a:ext uri="{0D108BD9-81ED-4DB2-BD59-A6C34878D82A}">
                    <a16:rowId xmlns:a16="http://schemas.microsoft.com/office/drawing/2014/main" val="10002"/>
                  </a:ext>
                </a:extLst>
              </a:tr>
              <a:tr h="756500">
                <a:tc>
                  <a:txBody>
                    <a:bodyPr/>
                    <a:lstStyle/>
                    <a:p>
                      <a:pPr marL="0" marR="0" lvl="0" indent="0" algn="ctr" rtl="0">
                        <a:spcBef>
                          <a:spcPts val="0"/>
                        </a:spcBef>
                        <a:spcAft>
                          <a:spcPts val="0"/>
                        </a:spcAft>
                        <a:buNone/>
                      </a:pPr>
                      <a:r>
                        <a:rPr lang="en-IE" sz="1400" u="none" strike="noStrike" cap="none"/>
                        <a:t>-=</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Deincrement a variable by the amount specified after the = symbol</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dirty="0"/>
                        <a:t>number -= 3</a:t>
                      </a:r>
                      <a:endParaRPr sz="1400" u="none" strike="noStrike" cap="none" dirty="0"/>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number - 3</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number now equals: 2 </a:t>
                      </a:r>
                      <a:endParaRPr sz="1600" u="none" strike="noStrike" cap="none"/>
                    </a:p>
                    <a:p>
                      <a:pPr marL="0" marR="0" lvl="0" indent="0" algn="ctr" rtl="0">
                        <a:spcBef>
                          <a:spcPts val="0"/>
                        </a:spcBef>
                        <a:spcAft>
                          <a:spcPts val="0"/>
                        </a:spcAft>
                        <a:buClr>
                          <a:schemeClr val="dk1"/>
                        </a:buClr>
                        <a:buSzPts val="1600"/>
                        <a:buFont typeface="Twentieth Century"/>
                        <a:buNone/>
                      </a:pPr>
                      <a:r>
                        <a:rPr lang="en-IE" sz="1600" u="none" strike="noStrike" cap="none"/>
                        <a:t>(number = 5 - 3)</a:t>
                      </a:r>
                      <a:endParaRPr/>
                    </a:p>
                  </a:txBody>
                  <a:tcPr marL="91450" marR="91450" marT="45725" marB="45725" anchor="ctr"/>
                </a:tc>
                <a:extLst>
                  <a:ext uri="{0D108BD9-81ED-4DB2-BD59-A6C34878D82A}">
                    <a16:rowId xmlns:a16="http://schemas.microsoft.com/office/drawing/2014/main" val="10003"/>
                  </a:ext>
                </a:extLst>
              </a:tr>
              <a:tr h="756500">
                <a:tc>
                  <a:txBody>
                    <a:bodyPr/>
                    <a:lstStyle/>
                    <a:p>
                      <a:pPr marL="0" marR="0" lvl="0" indent="0" algn="ctr" rtl="0">
                        <a:spcBef>
                          <a:spcPts val="0"/>
                        </a:spcBef>
                        <a:spcAft>
                          <a:spcPts val="0"/>
                        </a:spcAft>
                        <a:buNone/>
                      </a:pPr>
                      <a:r>
                        <a:rPr lang="en-IE" sz="1400" u="none" strike="noStrike" cap="none"/>
                        <a:t>*=</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Multiply a variable by the amount specified after the = symbol</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4</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dirty="0"/>
                        <a:t>number = number * 4</a:t>
                      </a:r>
                      <a:endParaRPr sz="1400" u="none" strike="noStrike" cap="none" dirty="0"/>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number now equals: 20</a:t>
                      </a:r>
                      <a:endParaRPr/>
                    </a:p>
                    <a:p>
                      <a:pPr marL="0" marR="0" lvl="0" indent="0" algn="ctr" rtl="0">
                        <a:spcBef>
                          <a:spcPts val="0"/>
                        </a:spcBef>
                        <a:spcAft>
                          <a:spcPts val="0"/>
                        </a:spcAft>
                        <a:buClr>
                          <a:schemeClr val="dk1"/>
                        </a:buClr>
                        <a:buSzPts val="1600"/>
                        <a:buFont typeface="Twentieth Century"/>
                        <a:buNone/>
                      </a:pPr>
                      <a:r>
                        <a:rPr lang="en-IE" sz="1600" u="none" strike="noStrike" cap="none"/>
                        <a:t>(number = 5 * 4)</a:t>
                      </a:r>
                      <a:endParaRPr sz="1600" u="none" strike="noStrike" cap="none"/>
                    </a:p>
                  </a:txBody>
                  <a:tcPr marL="91450" marR="91450" marT="45725" marB="45725" anchor="ctr"/>
                </a:tc>
                <a:extLst>
                  <a:ext uri="{0D108BD9-81ED-4DB2-BD59-A6C34878D82A}">
                    <a16:rowId xmlns:a16="http://schemas.microsoft.com/office/drawing/2014/main" val="10004"/>
                  </a:ext>
                </a:extLst>
              </a:tr>
              <a:tr h="756500">
                <a:tc>
                  <a:txBody>
                    <a:bodyPr/>
                    <a:lstStyle/>
                    <a:p>
                      <a:pPr marL="0" marR="0" lvl="0" indent="0" algn="ctr" rtl="0">
                        <a:spcBef>
                          <a:spcPts val="0"/>
                        </a:spcBef>
                        <a:spcAft>
                          <a:spcPts val="0"/>
                        </a:spcAft>
                        <a:buNone/>
                      </a:pPr>
                      <a:r>
                        <a:rPr lang="en-IE" sz="1400" u="none" strike="noStrike" cap="none"/>
                        <a:t>/=</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Divide a variable by the amount specified after the = symbol</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5 </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dirty="0"/>
                        <a:t>number = number / 5</a:t>
                      </a:r>
                      <a:endParaRPr sz="1400" u="none" strike="noStrike" cap="none" dirty="0"/>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a:t>number now equals: 1</a:t>
                      </a:r>
                      <a:endParaRPr sz="1600" u="none" strike="noStrike" cap="none"/>
                    </a:p>
                    <a:p>
                      <a:pPr marL="0" marR="0" lvl="0" indent="0" algn="ctr" rtl="0">
                        <a:spcBef>
                          <a:spcPts val="0"/>
                        </a:spcBef>
                        <a:spcAft>
                          <a:spcPts val="0"/>
                        </a:spcAft>
                        <a:buClr>
                          <a:schemeClr val="dk1"/>
                        </a:buClr>
                        <a:buSzPts val="1600"/>
                        <a:buFont typeface="Twentieth Century"/>
                        <a:buNone/>
                      </a:pPr>
                      <a:r>
                        <a:rPr lang="en-IE" sz="1600" u="none" strike="noStrike" cap="none"/>
                        <a:t>(number = 5 / 5)</a:t>
                      </a:r>
                      <a:endParaRPr sz="1600" u="none" strike="noStrike" cap="none"/>
                    </a:p>
                  </a:txBody>
                  <a:tcPr marL="91450" marR="91450" marT="45725" marB="45725" anchor="ctr"/>
                </a:tc>
                <a:extLst>
                  <a:ext uri="{0D108BD9-81ED-4DB2-BD59-A6C34878D82A}">
                    <a16:rowId xmlns:a16="http://schemas.microsoft.com/office/drawing/2014/main" val="10005"/>
                  </a:ext>
                </a:extLst>
              </a:tr>
              <a:tr h="624550">
                <a:tc>
                  <a:txBody>
                    <a:bodyPr/>
                    <a:lstStyle/>
                    <a:p>
                      <a:pPr marL="0" marR="0" lvl="0" indent="0" algn="ctr" rtl="0">
                        <a:spcBef>
                          <a:spcPts val="0"/>
                        </a:spcBef>
                        <a:spcAft>
                          <a:spcPts val="0"/>
                        </a:spcAft>
                        <a:buNone/>
                      </a:pPr>
                      <a:r>
                        <a:rPr lang="en-IE" sz="1400" u="none" strike="noStrike" cap="none"/>
                        <a:t> %=</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Mod a variable by the amount specified after the = symbol</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3</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dirty="0"/>
                        <a:t>number = number % 3</a:t>
                      </a:r>
                      <a:endParaRPr sz="1400" u="none" strike="noStrike" cap="none" dirty="0"/>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dirty="0"/>
                        <a:t>number now equals: 2</a:t>
                      </a:r>
                      <a:endParaRPr dirty="0"/>
                    </a:p>
                    <a:p>
                      <a:pPr marL="0" marR="0" lvl="0" indent="0" algn="ctr" rtl="0">
                        <a:spcBef>
                          <a:spcPts val="0"/>
                        </a:spcBef>
                        <a:spcAft>
                          <a:spcPts val="0"/>
                        </a:spcAft>
                        <a:buClr>
                          <a:schemeClr val="dk1"/>
                        </a:buClr>
                        <a:buSzPts val="1600"/>
                        <a:buFont typeface="Twentieth Century"/>
                        <a:buNone/>
                      </a:pPr>
                      <a:r>
                        <a:rPr lang="en-IE" sz="1600" u="none" strike="noStrike" cap="none" dirty="0"/>
                        <a:t>(number = 5 % 3)</a:t>
                      </a:r>
                      <a:endParaRPr sz="1600" u="none" strike="noStrike" cap="none" dirty="0"/>
                    </a:p>
                  </a:txBody>
                  <a:tcPr marL="91450" marR="91450" marT="45725" marB="45725" anchor="ctr"/>
                </a:tc>
                <a:extLst>
                  <a:ext uri="{0D108BD9-81ED-4DB2-BD59-A6C34878D82A}">
                    <a16:rowId xmlns:a16="http://schemas.microsoft.com/office/drawing/2014/main" val="10006"/>
                  </a:ext>
                </a:extLst>
              </a:tr>
              <a:tr h="809275">
                <a:tc>
                  <a:txBody>
                    <a:bodyPr/>
                    <a:lstStyle/>
                    <a:p>
                      <a:pPr marL="0" marR="0" lvl="0" indent="0" algn="ctr" rtl="0">
                        <a:spcBef>
                          <a:spcPts val="0"/>
                        </a:spcBef>
                        <a:spcAft>
                          <a:spcPts val="0"/>
                        </a:spcAft>
                        <a:buNone/>
                      </a:pPr>
                      <a:r>
                        <a:rPr lang="en-IE" sz="1400" u="none" strike="noStrike" cap="none"/>
                        <a:t>**=</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Multiplies a variable to the power of the amount specified after the = symbol</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4</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5 ** 4</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dirty="0"/>
                        <a:t>number now equals: 625</a:t>
                      </a:r>
                      <a:endParaRPr dirty="0"/>
                    </a:p>
                    <a:p>
                      <a:pPr marL="0" marR="0" lvl="0" indent="0" algn="ctr" rtl="0">
                        <a:spcBef>
                          <a:spcPts val="0"/>
                        </a:spcBef>
                        <a:spcAft>
                          <a:spcPts val="0"/>
                        </a:spcAft>
                        <a:buClr>
                          <a:schemeClr val="dk1"/>
                        </a:buClr>
                        <a:buSzPts val="1600"/>
                        <a:buFont typeface="Twentieth Century"/>
                        <a:buNone/>
                      </a:pPr>
                      <a:r>
                        <a:rPr lang="en-IE" sz="1600" u="none" strike="noStrike" cap="none" dirty="0"/>
                        <a:t>(number = 5 ** 4)</a:t>
                      </a:r>
                      <a:endParaRPr sz="1600" u="none" strike="noStrike" cap="none" dirty="0"/>
                    </a:p>
                  </a:txBody>
                  <a:tcPr marL="91450" marR="91450" marT="45725" marB="45725" anchor="ctr"/>
                </a:tc>
                <a:extLst>
                  <a:ext uri="{0D108BD9-81ED-4DB2-BD59-A6C34878D82A}">
                    <a16:rowId xmlns:a16="http://schemas.microsoft.com/office/drawing/2014/main" val="10007"/>
                  </a:ext>
                </a:extLst>
              </a:tr>
              <a:tr h="756500">
                <a:tc>
                  <a:txBody>
                    <a:bodyPr/>
                    <a:lstStyle/>
                    <a:p>
                      <a:pPr marL="0" marR="0" lvl="0" indent="0" algn="ctr" rtl="0">
                        <a:spcBef>
                          <a:spcPts val="0"/>
                        </a:spcBef>
                        <a:spcAft>
                          <a:spcPts val="0"/>
                        </a:spcAft>
                        <a:buNone/>
                      </a:pPr>
                      <a:r>
                        <a:rPr lang="en-IE" sz="1400" u="none" strike="noStrike" cap="none"/>
                        <a:t>//=</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Floor divide a variable by the amount specified after the = symbol</a:t>
                      </a:r>
                      <a:endParaRPr sz="1400" u="none" strike="noStrike" cap="none"/>
                    </a:p>
                  </a:txBody>
                  <a:tcPr marL="91450" marR="91450" marT="45725" marB="45725" anchor="ctr"/>
                </a:tc>
                <a:tc>
                  <a:txBody>
                    <a:bodyPr/>
                    <a:lstStyle/>
                    <a:p>
                      <a:pPr marL="0" marR="0" lvl="0" indent="0" algn="ctr" rtl="0">
                        <a:spcBef>
                          <a:spcPts val="0"/>
                        </a:spcBef>
                        <a:spcAft>
                          <a:spcPts val="0"/>
                        </a:spcAft>
                        <a:buNone/>
                      </a:pPr>
                      <a:r>
                        <a:rPr lang="en-IE" sz="1400" u="none" strike="noStrike" cap="none"/>
                        <a:t>number //= 2</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400"/>
                        <a:buFont typeface="Twentieth Century"/>
                        <a:buNone/>
                      </a:pPr>
                      <a:r>
                        <a:rPr lang="en-IE" sz="1400" u="none" strike="noStrike" cap="none"/>
                        <a:t>number = number // 2</a:t>
                      </a:r>
                      <a:endParaRPr sz="14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600"/>
                        <a:buFont typeface="Twentieth Century"/>
                        <a:buNone/>
                      </a:pPr>
                      <a:r>
                        <a:rPr lang="en-IE" sz="1600" u="none" strike="noStrike" cap="none" dirty="0"/>
                        <a:t>number now equals: 2</a:t>
                      </a:r>
                      <a:endParaRPr dirty="0"/>
                    </a:p>
                    <a:p>
                      <a:pPr marL="0" marR="0" lvl="0" indent="0" algn="ctr" rtl="0">
                        <a:spcBef>
                          <a:spcPts val="0"/>
                        </a:spcBef>
                        <a:spcAft>
                          <a:spcPts val="0"/>
                        </a:spcAft>
                        <a:buClr>
                          <a:schemeClr val="dk1"/>
                        </a:buClr>
                        <a:buSzPts val="1600"/>
                        <a:buFont typeface="Twentieth Century"/>
                        <a:buNone/>
                      </a:pPr>
                      <a:r>
                        <a:rPr lang="en-IE" sz="1600" u="none" strike="noStrike" cap="none" dirty="0"/>
                        <a:t>(number = 5 // 2)</a:t>
                      </a:r>
                      <a:endParaRPr sz="1600" u="none" strike="noStrike" cap="none" dirty="0"/>
                    </a:p>
                  </a:txBody>
                  <a:tcPr marL="91450" marR="91450" marT="45725" marB="457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431"/>
        <p:cNvGrpSpPr/>
        <p:nvPr/>
      </p:nvGrpSpPr>
      <p:grpSpPr>
        <a:xfrm>
          <a:off x="0" y="0"/>
          <a:ext cx="0" cy="0"/>
          <a:chOff x="0" y="0"/>
          <a:chExt cx="0" cy="0"/>
        </a:xfrm>
      </p:grpSpPr>
      <p:sp>
        <p:nvSpPr>
          <p:cNvPr id="432" name="Google Shape;432;p28"/>
          <p:cNvSpPr txBox="1">
            <a:spLocks noGrp="1"/>
          </p:cNvSpPr>
          <p:nvPr>
            <p:ph type="title"/>
          </p:nvPr>
        </p:nvSpPr>
        <p:spPr>
          <a:xfrm>
            <a:off x="5279472" y="609600"/>
            <a:ext cx="5844759" cy="97045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600"/>
              <a:buFont typeface="Twentieth Century"/>
              <a:buNone/>
            </a:pPr>
            <a:r>
              <a:rPr lang="en-IE"/>
              <a:t>SUMMARY</a:t>
            </a:r>
          </a:p>
        </p:txBody>
      </p:sp>
      <p:pic>
        <p:nvPicPr>
          <p:cNvPr id="444" name="Picture 443">
            <a:extLst>
              <a:ext uri="{FF2B5EF4-FFF2-40B4-BE49-F238E27FC236}">
                <a16:creationId xmlns:a16="http://schemas.microsoft.com/office/drawing/2014/main" id="{E67A036B-F109-477D-A092-D947533E27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35" name="Picture 434" descr="Data concept">
            <a:extLst>
              <a:ext uri="{FF2B5EF4-FFF2-40B4-BE49-F238E27FC236}">
                <a16:creationId xmlns:a16="http://schemas.microsoft.com/office/drawing/2014/main" id="{92A07E24-4511-F4F3-DF5D-84BCBF89AF6B}"/>
              </a:ext>
            </a:extLst>
          </p:cNvPr>
          <p:cNvPicPr>
            <a:picLocks noChangeAspect="1"/>
          </p:cNvPicPr>
          <p:nvPr/>
        </p:nvPicPr>
        <p:blipFill rotWithShape="1">
          <a:blip r:embed="rId5"/>
          <a:srcRect r="41168" b="-1"/>
          <a:stretch/>
        </p:blipFill>
        <p:spPr>
          <a:xfrm>
            <a:off x="632815" y="643465"/>
            <a:ext cx="4003193" cy="5103372"/>
          </a:xfrm>
          <a:prstGeom prst="rect">
            <a:avLst/>
          </a:prstGeom>
        </p:spPr>
      </p:pic>
      <p:sp>
        <p:nvSpPr>
          <p:cNvPr id="433" name="Google Shape;433;p28"/>
          <p:cNvSpPr txBox="1">
            <a:spLocks noGrp="1"/>
          </p:cNvSpPr>
          <p:nvPr>
            <p:ph type="body" idx="1"/>
          </p:nvPr>
        </p:nvSpPr>
        <p:spPr>
          <a:xfrm>
            <a:off x="5279472" y="1828800"/>
            <a:ext cx="5844760" cy="4629149"/>
          </a:xfrm>
          <a:prstGeom prst="rect">
            <a:avLst/>
          </a:prstGeom>
        </p:spPr>
        <p:txBody>
          <a:bodyPr spcFirstLastPara="1" lIns="91425" tIns="45700" rIns="91425" bIns="45700" anchor="ctr" anchorCtr="0">
            <a:normAutofit/>
          </a:bodyPr>
          <a:lstStyle/>
          <a:p>
            <a:pPr marL="0" lvl="0" indent="0" rtl="0">
              <a:lnSpc>
                <a:spcPct val="90000"/>
              </a:lnSpc>
              <a:spcBef>
                <a:spcPts val="0"/>
              </a:spcBef>
              <a:spcAft>
                <a:spcPts val="0"/>
              </a:spcAft>
              <a:buClr>
                <a:srgbClr val="4B4F96"/>
              </a:buClr>
              <a:buSzPct val="100000"/>
              <a:buNone/>
            </a:pPr>
            <a:r>
              <a:rPr lang="en-GB" sz="1400" b="1" dirty="0"/>
              <a:t>Today you learned about:</a:t>
            </a:r>
            <a:endParaRPr lang="en-GB" sz="1400" dirty="0"/>
          </a:p>
          <a:p>
            <a:pPr marL="342900" lvl="0" indent="-342900" rtl="0">
              <a:lnSpc>
                <a:spcPct val="90000"/>
              </a:lnSpc>
              <a:spcBef>
                <a:spcPts val="1000"/>
              </a:spcBef>
              <a:spcAft>
                <a:spcPts val="0"/>
              </a:spcAft>
              <a:buClr>
                <a:srgbClr val="4B4F96"/>
              </a:buClr>
              <a:buSzPct val="100000"/>
              <a:buFont typeface="Noto Sans Symbols"/>
              <a:buChar char="✔"/>
            </a:pPr>
            <a:r>
              <a:rPr lang="en-GB" sz="1400" dirty="0"/>
              <a:t>Variables</a:t>
            </a:r>
          </a:p>
          <a:p>
            <a:pPr marL="800100" lvl="1" indent="-342900" rtl="0">
              <a:lnSpc>
                <a:spcPct val="90000"/>
              </a:lnSpc>
              <a:spcBef>
                <a:spcPts val="500"/>
              </a:spcBef>
              <a:spcAft>
                <a:spcPts val="0"/>
              </a:spcAft>
              <a:buClr>
                <a:srgbClr val="4B4F96"/>
              </a:buClr>
              <a:buSzPct val="100000"/>
              <a:buFont typeface="Noto Sans Symbols"/>
              <a:buChar char="✔"/>
            </a:pPr>
            <a:r>
              <a:rPr lang="en-GB" sz="1400" dirty="0"/>
              <a:t>Variables are containers that hold a value.</a:t>
            </a:r>
          </a:p>
          <a:p>
            <a:pPr marL="342900" lvl="0" indent="-342900" rtl="0">
              <a:lnSpc>
                <a:spcPct val="90000"/>
              </a:lnSpc>
              <a:spcBef>
                <a:spcPts val="1000"/>
              </a:spcBef>
              <a:spcAft>
                <a:spcPts val="0"/>
              </a:spcAft>
              <a:buClr>
                <a:srgbClr val="4B4F96"/>
              </a:buClr>
              <a:buSzPct val="100000"/>
              <a:buFont typeface="Noto Sans Symbols"/>
              <a:buChar char="✔"/>
            </a:pPr>
            <a:r>
              <a:rPr lang="en-GB" sz="1400" dirty="0"/>
              <a:t>Data types, that characters and strings are datatypes and some new datatypes: </a:t>
            </a:r>
          </a:p>
          <a:p>
            <a:pPr marL="800100" lvl="1" indent="-342900" rtl="0">
              <a:lnSpc>
                <a:spcPct val="90000"/>
              </a:lnSpc>
              <a:spcBef>
                <a:spcPts val="500"/>
              </a:spcBef>
              <a:spcAft>
                <a:spcPts val="0"/>
              </a:spcAft>
              <a:buClr>
                <a:srgbClr val="4B4F96"/>
              </a:buClr>
              <a:buSzPct val="100000"/>
              <a:buFont typeface="Noto Sans Symbols"/>
              <a:buChar char="✔"/>
            </a:pPr>
            <a:r>
              <a:rPr lang="en-GB" sz="1400" dirty="0"/>
              <a:t>Integers 	(whole numbers)</a:t>
            </a:r>
          </a:p>
          <a:p>
            <a:pPr marL="800100" lvl="1" indent="-342900" rtl="0">
              <a:lnSpc>
                <a:spcPct val="90000"/>
              </a:lnSpc>
              <a:spcBef>
                <a:spcPts val="500"/>
              </a:spcBef>
              <a:spcAft>
                <a:spcPts val="0"/>
              </a:spcAft>
              <a:buClr>
                <a:srgbClr val="4B4F96"/>
              </a:buClr>
              <a:buSzPct val="100000"/>
              <a:buFont typeface="Noto Sans Symbols"/>
              <a:buChar char="✔"/>
            </a:pPr>
            <a:r>
              <a:rPr lang="en-GB" sz="1400" dirty="0"/>
              <a:t>Floats 		(decimals)</a:t>
            </a:r>
          </a:p>
          <a:p>
            <a:pPr marL="800100" lvl="1" indent="-342900" rtl="0">
              <a:lnSpc>
                <a:spcPct val="90000"/>
              </a:lnSpc>
              <a:spcBef>
                <a:spcPts val="500"/>
              </a:spcBef>
              <a:spcAft>
                <a:spcPts val="0"/>
              </a:spcAft>
              <a:buClr>
                <a:srgbClr val="4B4F96"/>
              </a:buClr>
              <a:buSzPct val="100000"/>
              <a:buFont typeface="Noto Sans Symbols"/>
              <a:buChar char="✔"/>
            </a:pPr>
            <a:r>
              <a:rPr lang="en-GB" sz="1400" dirty="0"/>
              <a:t>Booleans 	(true or false)</a:t>
            </a:r>
          </a:p>
          <a:p>
            <a:pPr marL="342900" lvl="0" indent="-342900" rtl="0">
              <a:lnSpc>
                <a:spcPct val="90000"/>
              </a:lnSpc>
              <a:spcBef>
                <a:spcPts val="1000"/>
              </a:spcBef>
              <a:spcAft>
                <a:spcPts val="0"/>
              </a:spcAft>
              <a:buClr>
                <a:srgbClr val="4B4F96"/>
              </a:buClr>
              <a:buSzPct val="100000"/>
              <a:buFont typeface="Noto Sans Symbols"/>
              <a:buChar char="✔"/>
            </a:pPr>
            <a:r>
              <a:rPr lang="en-GB" sz="1400" dirty="0"/>
              <a:t>Operators</a:t>
            </a:r>
          </a:p>
          <a:p>
            <a:pPr marL="800100" lvl="1" indent="-342900" rtl="0">
              <a:lnSpc>
                <a:spcPct val="90000"/>
              </a:lnSpc>
              <a:spcBef>
                <a:spcPts val="500"/>
              </a:spcBef>
              <a:spcAft>
                <a:spcPts val="0"/>
              </a:spcAft>
              <a:buClr>
                <a:srgbClr val="4B4F96"/>
              </a:buClr>
              <a:buSzPct val="100000"/>
              <a:buFont typeface="Noto Sans Symbols"/>
              <a:buChar char="✔"/>
            </a:pPr>
            <a:r>
              <a:rPr lang="en-GB" sz="1400" dirty="0"/>
              <a:t>That you can use operators to assign values (</a:t>
            </a:r>
            <a:r>
              <a:rPr lang="en-GB" sz="1400" dirty="0" err="1"/>
              <a:t>e.G.</a:t>
            </a:r>
            <a:r>
              <a:rPr lang="en-GB" sz="1400" dirty="0"/>
              <a:t> The = assignment operator)</a:t>
            </a:r>
          </a:p>
          <a:p>
            <a:pPr marL="800100" lvl="1" indent="-342900" rtl="0">
              <a:lnSpc>
                <a:spcPct val="90000"/>
              </a:lnSpc>
              <a:spcBef>
                <a:spcPts val="500"/>
              </a:spcBef>
              <a:spcAft>
                <a:spcPts val="0"/>
              </a:spcAft>
              <a:buClr>
                <a:srgbClr val="4B4F96"/>
              </a:buClr>
              <a:buSzPct val="100000"/>
              <a:buFont typeface="Noto Sans Symbols"/>
              <a:buChar char="✔"/>
            </a:pPr>
            <a:r>
              <a:rPr lang="en-GB" sz="1400" dirty="0"/>
              <a:t>That you can use operators to do maths using python (</a:t>
            </a:r>
            <a:r>
              <a:rPr lang="en-GB" sz="1400" dirty="0" err="1"/>
              <a:t>e.G.</a:t>
            </a:r>
            <a:r>
              <a:rPr lang="en-GB" sz="1400" dirty="0"/>
              <a:t> The + addition operator)</a:t>
            </a:r>
          </a:p>
          <a:p>
            <a:pPr marL="342900" lvl="0" indent="-342900" rtl="0">
              <a:lnSpc>
                <a:spcPct val="90000"/>
              </a:lnSpc>
              <a:spcBef>
                <a:spcPts val="1000"/>
              </a:spcBef>
              <a:spcAft>
                <a:spcPts val="0"/>
              </a:spcAft>
              <a:buClr>
                <a:srgbClr val="4B4F96"/>
              </a:buClr>
              <a:buSzPct val="100000"/>
              <a:buFont typeface="Noto Sans Symbols"/>
              <a:buChar char="✔"/>
            </a:pPr>
            <a:r>
              <a:rPr lang="en-GB" sz="1400"/>
              <a:t>How </a:t>
            </a:r>
            <a:r>
              <a:rPr lang="en-GB" sz="1400" dirty="0"/>
              <a:t>to use the print function with variables and operators.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CD3C-6958-73F1-726E-B1730909F5FC}"/>
              </a:ext>
            </a:extLst>
          </p:cNvPr>
          <p:cNvSpPr>
            <a:spLocks noGrp="1"/>
          </p:cNvSpPr>
          <p:nvPr>
            <p:ph type="title"/>
          </p:nvPr>
        </p:nvSpPr>
        <p:spPr>
          <a:xfrm>
            <a:off x="5146160" y="609600"/>
            <a:ext cx="5978072" cy="970450"/>
          </a:xfrm>
        </p:spPr>
        <p:txBody>
          <a:bodyPr>
            <a:normAutofit/>
          </a:bodyPr>
          <a:lstStyle/>
          <a:p>
            <a:r>
              <a:rPr lang="en-IE" dirty="0"/>
              <a:t>LESSON 1 RECAP</a:t>
            </a:r>
          </a:p>
        </p:txBody>
      </p:sp>
      <p:pic>
        <p:nvPicPr>
          <p:cNvPr id="5" name="Picture 4" descr="Closeup of a keyboard">
            <a:extLst>
              <a:ext uri="{FF2B5EF4-FFF2-40B4-BE49-F238E27FC236}">
                <a16:creationId xmlns:a16="http://schemas.microsoft.com/office/drawing/2014/main" id="{6EF07F73-DF05-B2AB-33E3-F33DF9C0F77D}"/>
              </a:ext>
            </a:extLst>
          </p:cNvPr>
          <p:cNvPicPr>
            <a:picLocks noChangeAspect="1"/>
          </p:cNvPicPr>
          <p:nvPr/>
        </p:nvPicPr>
        <p:blipFill rotWithShape="1">
          <a:blip r:embed="rId3"/>
          <a:srcRect l="18393" r="38444" b="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E31A907F-EC1E-D2AD-9F7A-14412EB38184}"/>
              </a:ext>
            </a:extLst>
          </p:cNvPr>
          <p:cNvSpPr>
            <a:spLocks noGrp="1"/>
          </p:cNvSpPr>
          <p:nvPr>
            <p:ph idx="1"/>
          </p:nvPr>
        </p:nvSpPr>
        <p:spPr>
          <a:xfrm>
            <a:off x="5146160" y="1828801"/>
            <a:ext cx="5978072" cy="3866048"/>
          </a:xfrm>
        </p:spPr>
        <p:txBody>
          <a:bodyPr anchor="ctr">
            <a:normAutofit fontScale="92500" lnSpcReduction="10000"/>
          </a:bodyPr>
          <a:lstStyle/>
          <a:p>
            <a:pPr marL="0" lvl="0" indent="0" rtl="0">
              <a:lnSpc>
                <a:spcPct val="90000"/>
              </a:lnSpc>
              <a:spcBef>
                <a:spcPts val="0"/>
              </a:spcBef>
              <a:spcAft>
                <a:spcPts val="0"/>
              </a:spcAft>
              <a:buSzPts val="1400"/>
              <a:buNone/>
            </a:pPr>
            <a:r>
              <a:rPr lang="en-GB" sz="1700" b="1" dirty="0"/>
              <a:t>IN THE FIRST LESSON WE LEARNED ABOUT:</a:t>
            </a:r>
            <a:br>
              <a:rPr lang="en-GB" sz="1700" b="1" dirty="0"/>
            </a:br>
            <a:endParaRPr lang="en-GB" sz="1700" dirty="0"/>
          </a:p>
          <a:p>
            <a:pPr marL="342900" lvl="0" indent="-342900" rtl="0">
              <a:lnSpc>
                <a:spcPct val="90000"/>
              </a:lnSpc>
              <a:spcBef>
                <a:spcPts val="1000"/>
              </a:spcBef>
              <a:spcAft>
                <a:spcPts val="0"/>
              </a:spcAft>
              <a:buSzPts val="1400"/>
              <a:buFont typeface="Noto Sans Symbols"/>
              <a:buChar char="✔"/>
            </a:pPr>
            <a:r>
              <a:rPr lang="en-GB" sz="2400" dirty="0"/>
              <a:t>Characters: which are any single thing we can output using our keyboard.</a:t>
            </a:r>
          </a:p>
          <a:p>
            <a:pPr marL="342900" lvl="0" indent="-342900" rtl="0">
              <a:lnSpc>
                <a:spcPct val="90000"/>
              </a:lnSpc>
              <a:spcBef>
                <a:spcPts val="1000"/>
              </a:spcBef>
              <a:spcAft>
                <a:spcPts val="0"/>
              </a:spcAft>
              <a:buSzPts val="1400"/>
              <a:buFont typeface="Noto Sans Symbols"/>
              <a:buChar char="✔"/>
            </a:pPr>
            <a:r>
              <a:rPr lang="en-GB" sz="2400" dirty="0"/>
              <a:t>Strings: which are groups of 2 or more characters.</a:t>
            </a:r>
          </a:p>
          <a:p>
            <a:pPr marL="342900" lvl="0" indent="-342900" rtl="0">
              <a:lnSpc>
                <a:spcPct val="90000"/>
              </a:lnSpc>
              <a:spcBef>
                <a:spcPts val="1000"/>
              </a:spcBef>
              <a:spcAft>
                <a:spcPts val="0"/>
              </a:spcAft>
              <a:buSzPts val="1400"/>
              <a:buFont typeface="Noto Sans Symbols"/>
              <a:buChar char="✔"/>
            </a:pPr>
            <a:r>
              <a:rPr lang="en-GB" sz="2400" dirty="0"/>
              <a:t>Quotation marks: that characters and strings need to be surrounded by quotation marks.</a:t>
            </a:r>
          </a:p>
          <a:p>
            <a:pPr marL="342900" lvl="0" indent="-342900" rtl="0">
              <a:lnSpc>
                <a:spcPct val="90000"/>
              </a:lnSpc>
              <a:spcBef>
                <a:spcPts val="1000"/>
              </a:spcBef>
              <a:spcAft>
                <a:spcPts val="0"/>
              </a:spcAft>
              <a:buSzPts val="1400"/>
              <a:buFont typeface="Noto Sans Symbols"/>
              <a:buChar char="✔"/>
            </a:pPr>
            <a:r>
              <a:rPr lang="en-GB" sz="2400" dirty="0"/>
              <a:t>Functions: which are reusable pieces of code that do a task for us.</a:t>
            </a:r>
          </a:p>
          <a:p>
            <a:pPr marL="342900" lvl="0" indent="-342900" rtl="0">
              <a:lnSpc>
                <a:spcPct val="90000"/>
              </a:lnSpc>
              <a:spcBef>
                <a:spcPts val="1000"/>
              </a:spcBef>
              <a:spcAft>
                <a:spcPts val="0"/>
              </a:spcAft>
              <a:buSzPts val="1400"/>
              <a:buFont typeface="Noto Sans Symbols"/>
              <a:buChar char="✔"/>
            </a:pPr>
            <a:r>
              <a:rPr lang="en-GB" sz="2400" dirty="0"/>
              <a:t>How to use the print function to output to our screens: print()</a:t>
            </a:r>
          </a:p>
          <a:p>
            <a:pPr>
              <a:lnSpc>
                <a:spcPct val="90000"/>
              </a:lnSpc>
            </a:pPr>
            <a:endParaRPr lang="en-IE" sz="1700" dirty="0"/>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91063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336"/>
        <p:cNvGrpSpPr/>
        <p:nvPr/>
      </p:nvGrpSpPr>
      <p:grpSpPr>
        <a:xfrm>
          <a:off x="0" y="0"/>
          <a:ext cx="0" cy="0"/>
          <a:chOff x="0" y="0"/>
          <a:chExt cx="0" cy="0"/>
        </a:xfrm>
      </p:grpSpPr>
      <p:sp>
        <p:nvSpPr>
          <p:cNvPr id="337" name="Google Shape;337;p17"/>
          <p:cNvSpPr txBox="1">
            <a:spLocks noGrp="1"/>
          </p:cNvSpPr>
          <p:nvPr>
            <p:ph type="title"/>
          </p:nvPr>
        </p:nvSpPr>
        <p:spPr>
          <a:xfrm>
            <a:off x="1370693" y="4477814"/>
            <a:ext cx="9440034" cy="1017059"/>
          </a:xfrm>
          <a:prstGeom prst="rect">
            <a:avLst/>
          </a:prstGeom>
        </p:spPr>
        <p:txBody>
          <a:bodyPr spcFirstLastPara="1" vert="horz" lIns="91440" tIns="45720" rIns="91440" bIns="45720" rtlCol="0" anchor="b" anchorCtr="0">
            <a:normAutofit/>
          </a:bodyPr>
          <a:lstStyle/>
          <a:p>
            <a:pPr marL="0" lvl="0" indent="0">
              <a:spcAft>
                <a:spcPts val="0"/>
              </a:spcAft>
              <a:buClr>
                <a:schemeClr val="dk1"/>
              </a:buClr>
              <a:buSzPts val="3600"/>
            </a:pPr>
            <a:r>
              <a:rPr lang="en-US" sz="4800"/>
              <a:t>PART 1 - VARIABLES</a:t>
            </a:r>
          </a:p>
        </p:txBody>
      </p:sp>
      <p:sp>
        <p:nvSpPr>
          <p:cNvPr id="342" name="Content Placeholder 341">
            <a:extLst>
              <a:ext uri="{FF2B5EF4-FFF2-40B4-BE49-F238E27FC236}">
                <a16:creationId xmlns:a16="http://schemas.microsoft.com/office/drawing/2014/main" id="{400E3B03-F784-A0A1-20FD-CA29FD665775}"/>
              </a:ext>
            </a:extLst>
          </p:cNvPr>
          <p:cNvSpPr>
            <a:spLocks noGrp="1"/>
          </p:cNvSpPr>
          <p:nvPr>
            <p:ph idx="1"/>
          </p:nvPr>
        </p:nvSpPr>
        <p:spPr>
          <a:xfrm>
            <a:off x="1370693" y="5494872"/>
            <a:ext cx="9440034" cy="652432"/>
          </a:xfrm>
        </p:spPr>
        <p:txBody>
          <a:bodyPr vert="horz" lIns="91440" tIns="45720" rIns="91440" bIns="45720" rtlCol="0" anchor="t">
            <a:normAutofit/>
          </a:bodyPr>
          <a:lstStyle/>
          <a:p>
            <a:pPr marL="0" indent="0" algn="ctr">
              <a:buNone/>
            </a:pPr>
            <a:r>
              <a:rPr lang="en-US">
                <a:solidFill>
                  <a:srgbClr val="FF4800"/>
                </a:solidFill>
              </a:rPr>
              <a:t>A Variable can be considered a box that we can place any data into</a:t>
            </a:r>
          </a:p>
        </p:txBody>
      </p:sp>
      <p:pic>
        <p:nvPicPr>
          <p:cNvPr id="338" name="Google Shape;338;p17" descr="A close up of a logo&#10;&#10;Description automatically generated"/>
          <p:cNvPicPr preferRelativeResize="0">
            <a:picLocks/>
          </p:cNvPicPr>
          <p:nvPr/>
        </p:nvPicPr>
        <p:blipFill rotWithShape="1">
          <a:blip r:embed="rId4"/>
          <a:stretch/>
        </p:blipFill>
        <p:spPr>
          <a:xfrm>
            <a:off x="2732000" y="1064806"/>
            <a:ext cx="6705563" cy="278280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8"/>
          <p:cNvSpPr/>
          <p:nvPr/>
        </p:nvSpPr>
        <p:spPr>
          <a:xfrm>
            <a:off x="0" y="0"/>
            <a:ext cx="12192000"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44" name="Google Shape;344;p1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45" name="Google Shape;345;p18"/>
          <p:cNvSpPr txBox="1">
            <a:spLocks noGrp="1"/>
          </p:cNvSpPr>
          <p:nvPr>
            <p:ph type="body" idx="1"/>
          </p:nvPr>
        </p:nvSpPr>
        <p:spPr>
          <a:xfrm>
            <a:off x="913774" y="1939702"/>
            <a:ext cx="3740509" cy="4308699"/>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10000"/>
              </a:lnSpc>
              <a:spcBef>
                <a:spcPts val="0"/>
              </a:spcBef>
              <a:spcAft>
                <a:spcPts val="0"/>
              </a:spcAft>
              <a:buSzPts val="1500"/>
              <a:buNone/>
            </a:pPr>
            <a:r>
              <a:rPr lang="en-GB" sz="2200" dirty="0">
                <a:solidFill>
                  <a:schemeClr val="bg1"/>
                </a:solidFill>
                <a:effectLst/>
              </a:rPr>
              <a:t>What is a variable?</a:t>
            </a:r>
          </a:p>
          <a:p>
            <a:pPr indent="-342900">
              <a:lnSpc>
                <a:spcPct val="110000"/>
              </a:lnSpc>
              <a:spcBef>
                <a:spcPts val="1000"/>
              </a:spcBef>
              <a:spcAft>
                <a:spcPts val="0"/>
              </a:spcAft>
              <a:buSzPts val="1500"/>
            </a:pPr>
            <a:r>
              <a:rPr lang="en-GB" sz="2200" dirty="0">
                <a:solidFill>
                  <a:schemeClr val="bg1"/>
                </a:solidFill>
                <a:effectLst/>
              </a:rPr>
              <a:t>A variable is a container that we can create in our program to store a value.</a:t>
            </a:r>
          </a:p>
          <a:p>
            <a:pPr indent="-342900">
              <a:lnSpc>
                <a:spcPct val="110000"/>
              </a:lnSpc>
              <a:spcBef>
                <a:spcPts val="1000"/>
              </a:spcBef>
              <a:spcAft>
                <a:spcPts val="0"/>
              </a:spcAft>
              <a:buSzPts val="1500"/>
            </a:pPr>
            <a:r>
              <a:rPr lang="en-GB" sz="2200" dirty="0">
                <a:solidFill>
                  <a:schemeClr val="bg1"/>
                </a:solidFill>
                <a:effectLst/>
              </a:rPr>
              <a:t>What values can a variable store?</a:t>
            </a:r>
          </a:p>
          <a:p>
            <a:pPr indent="-342900">
              <a:lnSpc>
                <a:spcPct val="110000"/>
              </a:lnSpc>
              <a:spcBef>
                <a:spcPts val="1000"/>
              </a:spcBef>
              <a:spcAft>
                <a:spcPts val="0"/>
              </a:spcAft>
              <a:buSzPts val="1500"/>
            </a:pPr>
            <a:r>
              <a:rPr lang="en-GB" sz="2200" dirty="0">
                <a:solidFill>
                  <a:schemeClr val="bg1"/>
                </a:solidFill>
                <a:effectLst/>
              </a:rPr>
              <a:t>In python, there are different types of values which we call data types.</a:t>
            </a:r>
          </a:p>
          <a:p>
            <a:pPr indent="-342900">
              <a:lnSpc>
                <a:spcPct val="110000"/>
              </a:lnSpc>
              <a:spcBef>
                <a:spcPts val="1000"/>
              </a:spcBef>
              <a:spcAft>
                <a:spcPts val="0"/>
              </a:spcAft>
              <a:buSzPts val="1500"/>
            </a:pPr>
            <a:r>
              <a:rPr lang="en-GB" sz="2200" dirty="0">
                <a:solidFill>
                  <a:schemeClr val="bg1"/>
                </a:solidFill>
                <a:effectLst/>
              </a:rPr>
              <a:t>A variable can be used to store any of these data types.</a:t>
            </a:r>
          </a:p>
        </p:txBody>
      </p:sp>
      <p:sp>
        <p:nvSpPr>
          <p:cNvPr id="346" name="Google Shape;346;p18"/>
          <p:cNvSpPr txBox="1">
            <a:spLocks noGrp="1"/>
          </p:cNvSpPr>
          <p:nvPr>
            <p:ph type="title"/>
          </p:nvPr>
        </p:nvSpPr>
        <p:spPr>
          <a:xfrm>
            <a:off x="913774" y="640831"/>
            <a:ext cx="3740515" cy="15738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IE" dirty="0"/>
              <a:t>VARIABLES</a:t>
            </a:r>
            <a:endParaRPr dirty="0"/>
          </a:p>
        </p:txBody>
      </p:sp>
      <p:graphicFrame>
        <p:nvGraphicFramePr>
          <p:cNvPr id="347" name="Google Shape;347;p18"/>
          <p:cNvGraphicFramePr/>
          <p:nvPr>
            <p:extLst>
              <p:ext uri="{D42A27DB-BD31-4B8C-83A1-F6EECF244321}">
                <p14:modId xmlns:p14="http://schemas.microsoft.com/office/powerpoint/2010/main" val="2984247532"/>
              </p:ext>
            </p:extLst>
          </p:nvPr>
        </p:nvGraphicFramePr>
        <p:xfrm>
          <a:off x="5248643" y="1217162"/>
          <a:ext cx="6299875" cy="4308700"/>
        </p:xfrm>
        <a:graphic>
          <a:graphicData uri="http://schemas.openxmlformats.org/drawingml/2006/table">
            <a:tbl>
              <a:tblPr firstRow="1" bandRow="1">
                <a:tableStyleId>{08FB837D-C827-4EFA-A057-4D05807E0F7C}</a:tableStyleId>
              </a:tblPr>
              <a:tblGrid>
                <a:gridCol w="1576825">
                  <a:extLst>
                    <a:ext uri="{9D8B030D-6E8A-4147-A177-3AD203B41FA5}">
                      <a16:colId xmlns:a16="http://schemas.microsoft.com/office/drawing/2014/main" val="20000"/>
                    </a:ext>
                  </a:extLst>
                </a:gridCol>
                <a:gridCol w="1351225">
                  <a:extLst>
                    <a:ext uri="{9D8B030D-6E8A-4147-A177-3AD203B41FA5}">
                      <a16:colId xmlns:a16="http://schemas.microsoft.com/office/drawing/2014/main" val="20001"/>
                    </a:ext>
                  </a:extLst>
                </a:gridCol>
                <a:gridCol w="1814300">
                  <a:extLst>
                    <a:ext uri="{9D8B030D-6E8A-4147-A177-3AD203B41FA5}">
                      <a16:colId xmlns:a16="http://schemas.microsoft.com/office/drawing/2014/main" val="20002"/>
                    </a:ext>
                  </a:extLst>
                </a:gridCol>
                <a:gridCol w="1557525">
                  <a:extLst>
                    <a:ext uri="{9D8B030D-6E8A-4147-A177-3AD203B41FA5}">
                      <a16:colId xmlns:a16="http://schemas.microsoft.com/office/drawing/2014/main" val="20003"/>
                    </a:ext>
                  </a:extLst>
                </a:gridCol>
              </a:tblGrid>
              <a:tr h="632625">
                <a:tc>
                  <a:txBody>
                    <a:bodyPr/>
                    <a:lstStyle/>
                    <a:p>
                      <a:pPr marL="0" marR="0" lvl="0" indent="0" algn="ctr" rtl="0">
                        <a:spcBef>
                          <a:spcPts val="0"/>
                        </a:spcBef>
                        <a:spcAft>
                          <a:spcPts val="0"/>
                        </a:spcAft>
                        <a:buNone/>
                      </a:pPr>
                      <a:r>
                        <a:rPr lang="en-IE" sz="1700" u="none" strike="noStrike" cap="none" dirty="0"/>
                        <a:t>Data type</a:t>
                      </a:r>
                      <a:endParaRPr dirty="0"/>
                    </a:p>
                  </a:txBody>
                  <a:tcPr marL="85500" marR="85500" marT="42750" marB="42750"/>
                </a:tc>
                <a:tc>
                  <a:txBody>
                    <a:bodyPr/>
                    <a:lstStyle/>
                    <a:p>
                      <a:pPr marL="0" marR="0" lvl="0" indent="0" algn="ctr" rtl="0">
                        <a:spcBef>
                          <a:spcPts val="0"/>
                        </a:spcBef>
                        <a:spcAft>
                          <a:spcPts val="0"/>
                        </a:spcAft>
                        <a:buNone/>
                      </a:pPr>
                      <a:r>
                        <a:rPr lang="en-IE" sz="1700" u="none" strike="noStrike" cap="none"/>
                        <a:t>Short-hand name</a:t>
                      </a:r>
                      <a:endParaRPr/>
                    </a:p>
                  </a:txBody>
                  <a:tcPr marL="85500" marR="85500" marT="42750" marB="42750"/>
                </a:tc>
                <a:tc>
                  <a:txBody>
                    <a:bodyPr/>
                    <a:lstStyle/>
                    <a:p>
                      <a:pPr marL="0" marR="0" lvl="0" indent="0" algn="ctr" rtl="0">
                        <a:spcBef>
                          <a:spcPts val="0"/>
                        </a:spcBef>
                        <a:spcAft>
                          <a:spcPts val="0"/>
                        </a:spcAft>
                        <a:buNone/>
                      </a:pPr>
                      <a:r>
                        <a:rPr lang="en-IE" sz="1700" u="none" strike="noStrike" cap="none"/>
                        <a:t>Description of data type</a:t>
                      </a:r>
                      <a:endParaRPr/>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Example of data type</a:t>
                      </a:r>
                      <a:endParaRPr/>
                    </a:p>
                  </a:txBody>
                  <a:tcPr marL="85500" marR="85500" marT="42750" marB="42750"/>
                </a:tc>
                <a:extLst>
                  <a:ext uri="{0D108BD9-81ED-4DB2-BD59-A6C34878D82A}">
                    <a16:rowId xmlns:a16="http://schemas.microsoft.com/office/drawing/2014/main" val="10000"/>
                  </a:ext>
                </a:extLst>
              </a:tr>
              <a:tr h="632625">
                <a:tc>
                  <a:txBody>
                    <a:bodyPr/>
                    <a:lstStyle/>
                    <a:p>
                      <a:pPr marL="0" marR="0" lvl="0" indent="0" algn="ctr" rtl="0">
                        <a:spcBef>
                          <a:spcPts val="0"/>
                        </a:spcBef>
                        <a:spcAft>
                          <a:spcPts val="0"/>
                        </a:spcAft>
                        <a:buNone/>
                      </a:pPr>
                      <a:r>
                        <a:rPr lang="en-IE" sz="1700" u="none" strike="noStrike" cap="none" dirty="0"/>
                        <a:t>Integer number</a:t>
                      </a:r>
                      <a:endParaRPr dirty="0"/>
                    </a:p>
                  </a:txBody>
                  <a:tcPr marL="85500" marR="85500" marT="42750" marB="42750"/>
                </a:tc>
                <a:tc>
                  <a:txBody>
                    <a:bodyPr/>
                    <a:lstStyle/>
                    <a:p>
                      <a:pPr marL="0" marR="0" lvl="0" indent="0" algn="ctr" rtl="0">
                        <a:spcBef>
                          <a:spcPts val="0"/>
                        </a:spcBef>
                        <a:spcAft>
                          <a:spcPts val="0"/>
                        </a:spcAft>
                        <a:buNone/>
                      </a:pPr>
                      <a:r>
                        <a:rPr lang="en-IE" sz="1700" u="none" strike="noStrike" cap="none" dirty="0"/>
                        <a:t>int</a:t>
                      </a:r>
                      <a:endParaRPr dirty="0"/>
                    </a:p>
                  </a:txBody>
                  <a:tcPr marL="85500" marR="85500" marT="42750" marB="42750"/>
                </a:tc>
                <a:tc>
                  <a:txBody>
                    <a:bodyPr/>
                    <a:lstStyle/>
                    <a:p>
                      <a:pPr marL="0" marR="0" lvl="0" indent="0" algn="ctr" rtl="0">
                        <a:spcBef>
                          <a:spcPts val="0"/>
                        </a:spcBef>
                        <a:spcAft>
                          <a:spcPts val="0"/>
                        </a:spcAft>
                        <a:buNone/>
                      </a:pPr>
                      <a:r>
                        <a:rPr lang="en-IE" sz="1700" u="none" strike="noStrike" cap="none"/>
                        <a:t>An int is a whole number</a:t>
                      </a:r>
                      <a:endParaRPr/>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10</a:t>
                      </a:r>
                      <a:endParaRPr/>
                    </a:p>
                  </a:txBody>
                  <a:tcPr marL="85500" marR="85500" marT="42750" marB="42750"/>
                </a:tc>
                <a:extLst>
                  <a:ext uri="{0D108BD9-81ED-4DB2-BD59-A6C34878D82A}">
                    <a16:rowId xmlns:a16="http://schemas.microsoft.com/office/drawing/2014/main" val="10001"/>
                  </a:ext>
                </a:extLst>
              </a:tr>
              <a:tr h="632625">
                <a:tc>
                  <a:txBody>
                    <a:bodyPr/>
                    <a:lstStyle/>
                    <a:p>
                      <a:pPr marL="0" marR="0" lvl="0" indent="0" algn="ctr" rtl="0">
                        <a:spcBef>
                          <a:spcPts val="0"/>
                        </a:spcBef>
                        <a:spcAft>
                          <a:spcPts val="0"/>
                        </a:spcAft>
                        <a:buNone/>
                      </a:pPr>
                      <a:r>
                        <a:rPr lang="en-IE" sz="1700" u="none" strike="noStrike" cap="none"/>
                        <a:t>Floating point number</a:t>
                      </a:r>
                      <a:endParaRPr/>
                    </a:p>
                  </a:txBody>
                  <a:tcPr marL="85500" marR="85500" marT="42750" marB="42750"/>
                </a:tc>
                <a:tc>
                  <a:txBody>
                    <a:bodyPr/>
                    <a:lstStyle/>
                    <a:p>
                      <a:pPr marL="0" marR="0" lvl="0" indent="0" algn="ctr" rtl="0">
                        <a:spcBef>
                          <a:spcPts val="0"/>
                        </a:spcBef>
                        <a:spcAft>
                          <a:spcPts val="0"/>
                        </a:spcAft>
                        <a:buNone/>
                      </a:pPr>
                      <a:r>
                        <a:rPr lang="en-IE" sz="1700" u="none" strike="noStrike" cap="none" dirty="0"/>
                        <a:t>float</a:t>
                      </a:r>
                      <a:endParaRPr dirty="0"/>
                    </a:p>
                  </a:txBody>
                  <a:tcPr marL="85500" marR="85500" marT="42750" marB="42750"/>
                </a:tc>
                <a:tc>
                  <a:txBody>
                    <a:bodyPr/>
                    <a:lstStyle/>
                    <a:p>
                      <a:pPr marL="0" marR="0" lvl="0" indent="0" algn="ctr" rtl="0">
                        <a:spcBef>
                          <a:spcPts val="0"/>
                        </a:spcBef>
                        <a:spcAft>
                          <a:spcPts val="0"/>
                        </a:spcAft>
                        <a:buNone/>
                      </a:pPr>
                      <a:r>
                        <a:rPr lang="en-IE" sz="1700" u="none" strike="noStrike" cap="none" dirty="0"/>
                        <a:t>A float is a decimal number</a:t>
                      </a:r>
                      <a:endParaRPr dirty="0"/>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3.14</a:t>
                      </a:r>
                      <a:endParaRPr/>
                    </a:p>
                  </a:txBody>
                  <a:tcPr marL="85500" marR="85500" marT="42750" marB="42750"/>
                </a:tc>
                <a:extLst>
                  <a:ext uri="{0D108BD9-81ED-4DB2-BD59-A6C34878D82A}">
                    <a16:rowId xmlns:a16="http://schemas.microsoft.com/office/drawing/2014/main" val="10002"/>
                  </a:ext>
                </a:extLst>
              </a:tr>
              <a:tr h="632625">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Character</a:t>
                      </a:r>
                      <a:endParaRPr/>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char</a:t>
                      </a:r>
                      <a:endParaRPr/>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dirty="0"/>
                        <a:t>A single keyboard digit</a:t>
                      </a:r>
                      <a:endParaRPr dirty="0"/>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"A"</a:t>
                      </a:r>
                      <a:endParaRPr/>
                    </a:p>
                  </a:txBody>
                  <a:tcPr marL="85500" marR="85500" marT="42750" marB="42750"/>
                </a:tc>
                <a:extLst>
                  <a:ext uri="{0D108BD9-81ED-4DB2-BD59-A6C34878D82A}">
                    <a16:rowId xmlns:a16="http://schemas.microsoft.com/office/drawing/2014/main" val="10003"/>
                  </a:ext>
                </a:extLst>
              </a:tr>
              <a:tr h="889100">
                <a:tc>
                  <a:txBody>
                    <a:bodyPr/>
                    <a:lstStyle/>
                    <a:p>
                      <a:pPr marL="0" marR="0" lvl="0" indent="0" algn="ctr" rtl="0">
                        <a:spcBef>
                          <a:spcPts val="0"/>
                        </a:spcBef>
                        <a:spcAft>
                          <a:spcPts val="0"/>
                        </a:spcAft>
                        <a:buNone/>
                      </a:pPr>
                      <a:r>
                        <a:rPr lang="en-IE" sz="1700" u="none" strike="noStrike" cap="none"/>
                        <a:t>String</a:t>
                      </a:r>
                      <a:endParaRPr/>
                    </a:p>
                  </a:txBody>
                  <a:tcPr marL="85500" marR="85500" marT="42750" marB="42750"/>
                </a:tc>
                <a:tc>
                  <a:txBody>
                    <a:bodyPr/>
                    <a:lstStyle/>
                    <a:p>
                      <a:pPr marL="0" marR="0" lvl="0" indent="0" algn="ctr" rtl="0">
                        <a:spcBef>
                          <a:spcPts val="0"/>
                        </a:spcBef>
                        <a:spcAft>
                          <a:spcPts val="0"/>
                        </a:spcAft>
                        <a:buNone/>
                      </a:pPr>
                      <a:r>
                        <a:rPr lang="en-IE" sz="1700" u="none" strike="noStrike" cap="none"/>
                        <a:t>str</a:t>
                      </a:r>
                      <a:endParaRPr/>
                    </a:p>
                  </a:txBody>
                  <a:tcPr marL="85500" marR="85500" marT="42750" marB="42750"/>
                </a:tc>
                <a:tc>
                  <a:txBody>
                    <a:bodyPr/>
                    <a:lstStyle/>
                    <a:p>
                      <a:pPr marL="0" marR="0" lvl="0" indent="0" algn="ctr" rtl="0">
                        <a:spcBef>
                          <a:spcPts val="0"/>
                        </a:spcBef>
                        <a:spcAft>
                          <a:spcPts val="0"/>
                        </a:spcAft>
                        <a:buNone/>
                      </a:pPr>
                      <a:r>
                        <a:rPr lang="en-IE" sz="1700" u="none" strike="noStrike" cap="none" dirty="0"/>
                        <a:t>A sentence or collection of characters</a:t>
                      </a:r>
                      <a:endParaRPr dirty="0"/>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"My favourite food is pizza"</a:t>
                      </a:r>
                      <a:endParaRPr/>
                    </a:p>
                  </a:txBody>
                  <a:tcPr marL="85500" marR="85500" marT="42750" marB="42750"/>
                </a:tc>
                <a:extLst>
                  <a:ext uri="{0D108BD9-81ED-4DB2-BD59-A6C34878D82A}">
                    <a16:rowId xmlns:a16="http://schemas.microsoft.com/office/drawing/2014/main" val="10004"/>
                  </a:ext>
                </a:extLst>
              </a:tr>
              <a:tr h="889100">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Boolean</a:t>
                      </a:r>
                      <a:endParaRPr/>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a:t>bool</a:t>
                      </a:r>
                      <a:endParaRPr/>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dirty="0"/>
                        <a:t>Holds the value of either True or False</a:t>
                      </a:r>
                      <a:endParaRPr dirty="0"/>
                    </a:p>
                  </a:txBody>
                  <a:tcPr marL="85500" marR="85500" marT="42750" marB="42750"/>
                </a:tc>
                <a:tc>
                  <a:txBody>
                    <a:bodyPr/>
                    <a:lstStyle/>
                    <a:p>
                      <a:pPr marL="0" marR="0" lvl="0" indent="0" algn="ctr" rtl="0">
                        <a:spcBef>
                          <a:spcPts val="0"/>
                        </a:spcBef>
                        <a:spcAft>
                          <a:spcPts val="0"/>
                        </a:spcAft>
                        <a:buClr>
                          <a:schemeClr val="dk1"/>
                        </a:buClr>
                        <a:buSzPts val="1700"/>
                        <a:buFont typeface="Twentieth Century"/>
                        <a:buNone/>
                      </a:pPr>
                      <a:r>
                        <a:rPr lang="en-IE" sz="1700" u="none" strike="noStrike" cap="none" dirty="0"/>
                        <a:t>True</a:t>
                      </a:r>
                      <a:endParaRPr dirty="0"/>
                    </a:p>
                  </a:txBody>
                  <a:tcPr marL="85500" marR="85500" marT="42750" marB="42750"/>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9"/>
          <p:cNvSpPr/>
          <p:nvPr/>
        </p:nvSpPr>
        <p:spPr>
          <a:xfrm>
            <a:off x="0" y="0"/>
            <a:ext cx="12192000"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53" name="Google Shape;353;p1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54" name="Google Shape;354;p19"/>
          <p:cNvSpPr txBox="1">
            <a:spLocks noGrp="1"/>
          </p:cNvSpPr>
          <p:nvPr>
            <p:ph type="body" idx="1"/>
          </p:nvPr>
        </p:nvSpPr>
        <p:spPr>
          <a:xfrm>
            <a:off x="1054065" y="2367092"/>
            <a:ext cx="5855415" cy="3847444"/>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10000"/>
              </a:lnSpc>
              <a:spcBef>
                <a:spcPts val="0"/>
              </a:spcBef>
              <a:spcAft>
                <a:spcPts val="0"/>
              </a:spcAft>
              <a:buSzPts val="1400"/>
              <a:buNone/>
            </a:pPr>
            <a:r>
              <a:rPr lang="en-GB" dirty="0">
                <a:solidFill>
                  <a:schemeClr val="bg1"/>
                </a:solidFill>
                <a:effectLst/>
              </a:rPr>
              <a:t>Creating a variable</a:t>
            </a:r>
          </a:p>
          <a:p>
            <a:pPr indent="-342900">
              <a:lnSpc>
                <a:spcPct val="110000"/>
              </a:lnSpc>
              <a:spcBef>
                <a:spcPts val="1000"/>
              </a:spcBef>
              <a:spcAft>
                <a:spcPts val="0"/>
              </a:spcAft>
              <a:buSzPts val="1400"/>
            </a:pPr>
            <a:r>
              <a:rPr lang="en-GB" dirty="0">
                <a:solidFill>
                  <a:schemeClr val="bg1"/>
                </a:solidFill>
                <a:effectLst/>
              </a:rPr>
              <a:t>To create a variable, we type (or "declare") the name of the variable, and then we assign a value to the variable.</a:t>
            </a:r>
          </a:p>
          <a:p>
            <a:pPr indent="-342900">
              <a:lnSpc>
                <a:spcPct val="110000"/>
              </a:lnSpc>
              <a:spcBef>
                <a:spcPts val="1000"/>
              </a:spcBef>
              <a:spcAft>
                <a:spcPts val="0"/>
              </a:spcAft>
              <a:buSzPts val="1400"/>
            </a:pPr>
            <a:r>
              <a:rPr lang="en-GB" dirty="0">
                <a:solidFill>
                  <a:schemeClr val="bg1"/>
                </a:solidFill>
                <a:effectLst/>
              </a:rPr>
              <a:t>In python, the assignment operator is "=" which you know as the equals sign.</a:t>
            </a:r>
          </a:p>
          <a:p>
            <a:pPr indent="-342900">
              <a:lnSpc>
                <a:spcPct val="110000"/>
              </a:lnSpc>
              <a:spcBef>
                <a:spcPts val="1000"/>
              </a:spcBef>
              <a:spcAft>
                <a:spcPts val="0"/>
              </a:spcAft>
              <a:buSzPts val="1400"/>
            </a:pPr>
            <a:r>
              <a:rPr lang="en-GB" dirty="0">
                <a:solidFill>
                  <a:schemeClr val="bg1"/>
                </a:solidFill>
                <a:effectLst/>
              </a:rPr>
              <a:t>Let's suppose we want to create one variable to store a string with our favourite animal in it and another variable to store our birth year.</a:t>
            </a:r>
          </a:p>
          <a:p>
            <a:pPr indent="-342900">
              <a:lnSpc>
                <a:spcPct val="110000"/>
              </a:lnSpc>
              <a:spcBef>
                <a:spcPts val="1000"/>
              </a:spcBef>
              <a:spcAft>
                <a:spcPts val="0"/>
              </a:spcAft>
              <a:buSzPts val="1400"/>
            </a:pPr>
            <a:r>
              <a:rPr lang="en-GB" dirty="0">
                <a:solidFill>
                  <a:schemeClr val="bg1"/>
                </a:solidFill>
                <a:effectLst/>
              </a:rPr>
              <a:t>Which in our code editor, looks like:</a:t>
            </a:r>
          </a:p>
          <a:p>
            <a:pPr marL="0" lvl="0" indent="0" algn="l" rtl="0">
              <a:lnSpc>
                <a:spcPct val="110000"/>
              </a:lnSpc>
              <a:spcBef>
                <a:spcPts val="1000"/>
              </a:spcBef>
              <a:spcAft>
                <a:spcPts val="0"/>
              </a:spcAft>
              <a:buSzPts val="1400"/>
              <a:buNone/>
            </a:pPr>
            <a:r>
              <a:rPr lang="en-GB" dirty="0" err="1">
                <a:solidFill>
                  <a:schemeClr val="bg1"/>
                </a:solidFill>
                <a:effectLst/>
              </a:rPr>
              <a:t>My_favourite_animal</a:t>
            </a:r>
            <a:r>
              <a:rPr lang="en-GB" dirty="0">
                <a:solidFill>
                  <a:schemeClr val="bg1"/>
                </a:solidFill>
                <a:effectLst/>
              </a:rPr>
              <a:t> = "hippopotamus"</a:t>
            </a:r>
          </a:p>
          <a:p>
            <a:pPr marL="0" lvl="0" indent="0" algn="l" rtl="0">
              <a:lnSpc>
                <a:spcPct val="110000"/>
              </a:lnSpc>
              <a:spcBef>
                <a:spcPts val="1000"/>
              </a:spcBef>
              <a:spcAft>
                <a:spcPts val="0"/>
              </a:spcAft>
              <a:buSzPts val="1400"/>
              <a:buNone/>
            </a:pPr>
            <a:r>
              <a:rPr lang="en-GB" dirty="0" err="1">
                <a:solidFill>
                  <a:schemeClr val="bg1"/>
                </a:solidFill>
                <a:effectLst/>
              </a:rPr>
              <a:t>My_birth_year</a:t>
            </a:r>
            <a:r>
              <a:rPr lang="en-GB" dirty="0">
                <a:solidFill>
                  <a:schemeClr val="bg1"/>
                </a:solidFill>
                <a:effectLst/>
              </a:rPr>
              <a:t> = 2004</a:t>
            </a:r>
          </a:p>
          <a:p>
            <a:pPr marL="0" lvl="0" indent="0" algn="l" rtl="0">
              <a:lnSpc>
                <a:spcPct val="110000"/>
              </a:lnSpc>
              <a:spcBef>
                <a:spcPts val="1000"/>
              </a:spcBef>
              <a:spcAft>
                <a:spcPts val="0"/>
              </a:spcAft>
              <a:buSzPts val="1400"/>
              <a:buNone/>
            </a:pPr>
            <a:endParaRPr sz="1400" b="1" dirty="0"/>
          </a:p>
          <a:p>
            <a:pPr marL="0" lvl="0" indent="0" algn="l" rtl="0">
              <a:lnSpc>
                <a:spcPct val="110000"/>
              </a:lnSpc>
              <a:spcBef>
                <a:spcPts val="1000"/>
              </a:spcBef>
              <a:spcAft>
                <a:spcPts val="0"/>
              </a:spcAft>
              <a:buSzPts val="1400"/>
              <a:buNone/>
            </a:pPr>
            <a:endParaRPr sz="1400" b="1" dirty="0"/>
          </a:p>
        </p:txBody>
      </p:sp>
      <p:sp>
        <p:nvSpPr>
          <p:cNvPr id="355" name="Google Shape;355;p19"/>
          <p:cNvSpPr txBox="1">
            <a:spLocks noGrp="1"/>
          </p:cNvSpPr>
          <p:nvPr>
            <p:ph type="title"/>
          </p:nvPr>
        </p:nvSpPr>
        <p:spPr>
          <a:xfrm>
            <a:off x="1054064" y="618517"/>
            <a:ext cx="5855416"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IE"/>
              <a:t>VARIABLES</a:t>
            </a:r>
            <a:endParaRPr/>
          </a:p>
        </p:txBody>
      </p:sp>
      <p:graphicFrame>
        <p:nvGraphicFramePr>
          <p:cNvPr id="356" name="Google Shape;356;p19"/>
          <p:cNvGraphicFramePr/>
          <p:nvPr>
            <p:extLst>
              <p:ext uri="{D42A27DB-BD31-4B8C-83A1-F6EECF244321}">
                <p14:modId xmlns:p14="http://schemas.microsoft.com/office/powerpoint/2010/main" val="2745649700"/>
              </p:ext>
            </p:extLst>
          </p:nvPr>
        </p:nvGraphicFramePr>
        <p:xfrm>
          <a:off x="7537704" y="2953831"/>
          <a:ext cx="4416172" cy="1437448"/>
        </p:xfrm>
        <a:graphic>
          <a:graphicData uri="http://schemas.openxmlformats.org/drawingml/2006/table">
            <a:tbl>
              <a:tblPr firstRow="1" bandRow="1">
                <a:tableStyleId>{35758FB7-9AC5-4552-8A53-C91805E547FA}</a:tableStyleId>
              </a:tblPr>
              <a:tblGrid>
                <a:gridCol w="1859108">
                  <a:extLst>
                    <a:ext uri="{9D8B030D-6E8A-4147-A177-3AD203B41FA5}">
                      <a16:colId xmlns:a16="http://schemas.microsoft.com/office/drawing/2014/main" val="20000"/>
                    </a:ext>
                  </a:extLst>
                </a:gridCol>
                <a:gridCol w="1154713">
                  <a:extLst>
                    <a:ext uri="{9D8B030D-6E8A-4147-A177-3AD203B41FA5}">
                      <a16:colId xmlns:a16="http://schemas.microsoft.com/office/drawing/2014/main" val="20001"/>
                    </a:ext>
                  </a:extLst>
                </a:gridCol>
                <a:gridCol w="1402351">
                  <a:extLst>
                    <a:ext uri="{9D8B030D-6E8A-4147-A177-3AD203B41FA5}">
                      <a16:colId xmlns:a16="http://schemas.microsoft.com/office/drawing/2014/main" val="20002"/>
                    </a:ext>
                  </a:extLst>
                </a:gridCol>
              </a:tblGrid>
              <a:tr h="503744">
                <a:tc>
                  <a:txBody>
                    <a:bodyPr/>
                    <a:lstStyle/>
                    <a:p>
                      <a:pPr marL="0" marR="0" lvl="0" indent="0" algn="ctr" rtl="0">
                        <a:spcBef>
                          <a:spcPts val="0"/>
                        </a:spcBef>
                        <a:spcAft>
                          <a:spcPts val="0"/>
                        </a:spcAft>
                        <a:buNone/>
                      </a:pPr>
                      <a:r>
                        <a:rPr lang="en-IE" sz="1200" u="none" strike="noStrike" cap="none" dirty="0"/>
                        <a:t>Variable name</a:t>
                      </a:r>
                      <a:endParaRPr dirty="0"/>
                    </a:p>
                  </a:txBody>
                  <a:tcPr marL="60275" marR="60275" marT="30125" marB="30125"/>
                </a:tc>
                <a:tc>
                  <a:txBody>
                    <a:bodyPr/>
                    <a:lstStyle/>
                    <a:p>
                      <a:pPr marL="0" marR="0" lvl="0" indent="0" algn="ctr" rtl="0">
                        <a:spcBef>
                          <a:spcPts val="0"/>
                        </a:spcBef>
                        <a:spcAft>
                          <a:spcPts val="0"/>
                        </a:spcAft>
                        <a:buNone/>
                      </a:pPr>
                      <a:r>
                        <a:rPr lang="en-IE" sz="1200" u="none" strike="noStrike" cap="none"/>
                        <a:t>Assignment operator</a:t>
                      </a:r>
                      <a:endParaRPr/>
                    </a:p>
                  </a:txBody>
                  <a:tcPr marL="60275" marR="60275" marT="30125" marB="30125"/>
                </a:tc>
                <a:tc>
                  <a:txBody>
                    <a:bodyPr/>
                    <a:lstStyle/>
                    <a:p>
                      <a:pPr marL="0" marR="0" lvl="0" indent="0" algn="ctr" rtl="0">
                        <a:spcBef>
                          <a:spcPts val="0"/>
                        </a:spcBef>
                        <a:spcAft>
                          <a:spcPts val="0"/>
                        </a:spcAft>
                        <a:buNone/>
                      </a:pPr>
                      <a:r>
                        <a:rPr lang="en-IE" sz="1200" u="none" strike="noStrike" cap="none"/>
                        <a:t>value</a:t>
                      </a:r>
                      <a:endParaRPr/>
                    </a:p>
                  </a:txBody>
                  <a:tcPr marL="60275" marR="60275" marT="30125" marB="30125"/>
                </a:tc>
                <a:extLst>
                  <a:ext uri="{0D108BD9-81ED-4DB2-BD59-A6C34878D82A}">
                    <a16:rowId xmlns:a16="http://schemas.microsoft.com/office/drawing/2014/main" val="10000"/>
                  </a:ext>
                </a:extLst>
              </a:tr>
              <a:tr h="466852">
                <a:tc>
                  <a:txBody>
                    <a:bodyPr/>
                    <a:lstStyle/>
                    <a:p>
                      <a:pPr marL="0" marR="0" lvl="0" indent="0" algn="ctr" rtl="0">
                        <a:spcBef>
                          <a:spcPts val="0"/>
                        </a:spcBef>
                        <a:spcAft>
                          <a:spcPts val="0"/>
                        </a:spcAft>
                        <a:buNone/>
                      </a:pPr>
                      <a:r>
                        <a:rPr lang="en-IE" sz="1400" u="none" strike="noStrike" cap="none"/>
                        <a:t>my_favourite_animal</a:t>
                      </a:r>
                      <a:endParaRPr sz="2000"/>
                    </a:p>
                  </a:txBody>
                  <a:tcPr marL="60275" marR="60275" marT="30125" marB="30125"/>
                </a:tc>
                <a:tc>
                  <a:txBody>
                    <a:bodyPr/>
                    <a:lstStyle/>
                    <a:p>
                      <a:pPr marL="0" marR="0" lvl="0" indent="0" algn="ctr" rtl="0">
                        <a:spcBef>
                          <a:spcPts val="0"/>
                        </a:spcBef>
                        <a:spcAft>
                          <a:spcPts val="0"/>
                        </a:spcAft>
                        <a:buNone/>
                      </a:pPr>
                      <a:r>
                        <a:rPr lang="en-IE" sz="1400" u="none" strike="noStrike" cap="none"/>
                        <a:t>=</a:t>
                      </a:r>
                      <a:endParaRPr sz="2000"/>
                    </a:p>
                  </a:txBody>
                  <a:tcPr marL="60275" marR="60275" marT="30125" marB="30125"/>
                </a:tc>
                <a:tc>
                  <a:txBody>
                    <a:bodyPr/>
                    <a:lstStyle/>
                    <a:p>
                      <a:pPr marL="0" marR="0" lvl="0" indent="0" algn="ctr" rtl="0">
                        <a:spcBef>
                          <a:spcPts val="0"/>
                        </a:spcBef>
                        <a:spcAft>
                          <a:spcPts val="0"/>
                        </a:spcAft>
                        <a:buNone/>
                      </a:pPr>
                      <a:r>
                        <a:rPr lang="en-IE" sz="1400" u="none" strike="noStrike" cap="none" dirty="0"/>
                        <a:t>"</a:t>
                      </a:r>
                      <a:r>
                        <a:rPr lang="en-IE" sz="1400" b="0" u="none" strike="noStrike" cap="none" dirty="0">
                          <a:sym typeface="Calibri"/>
                        </a:rPr>
                        <a:t>hippopotamus</a:t>
                      </a:r>
                      <a:r>
                        <a:rPr lang="en-IE" sz="1400" u="none" strike="noStrike" cap="none" dirty="0"/>
                        <a:t>"</a:t>
                      </a:r>
                      <a:endParaRPr sz="2000" dirty="0"/>
                    </a:p>
                  </a:txBody>
                  <a:tcPr marL="60275" marR="60275" marT="30125" marB="30125"/>
                </a:tc>
                <a:extLst>
                  <a:ext uri="{0D108BD9-81ED-4DB2-BD59-A6C34878D82A}">
                    <a16:rowId xmlns:a16="http://schemas.microsoft.com/office/drawing/2014/main" val="10001"/>
                  </a:ext>
                </a:extLst>
              </a:tr>
              <a:tr h="466852">
                <a:tc>
                  <a:txBody>
                    <a:bodyPr/>
                    <a:lstStyle/>
                    <a:p>
                      <a:pPr marL="0" marR="0" lvl="0" indent="0" algn="ctr" rtl="0">
                        <a:spcBef>
                          <a:spcPts val="0"/>
                        </a:spcBef>
                        <a:spcAft>
                          <a:spcPts val="0"/>
                        </a:spcAft>
                        <a:buClr>
                          <a:schemeClr val="dk1"/>
                        </a:buClr>
                        <a:buSzPts val="1200"/>
                        <a:buFont typeface="Twentieth Century"/>
                        <a:buNone/>
                      </a:pPr>
                      <a:r>
                        <a:rPr lang="en-IE" sz="1400" u="none" strike="noStrike" cap="none"/>
                        <a:t>my_birth_year</a:t>
                      </a:r>
                      <a:endParaRPr sz="2000"/>
                    </a:p>
                  </a:txBody>
                  <a:tcPr marL="60275" marR="60275" marT="30125" marB="30125"/>
                </a:tc>
                <a:tc>
                  <a:txBody>
                    <a:bodyPr/>
                    <a:lstStyle/>
                    <a:p>
                      <a:pPr marL="0" marR="0" lvl="0" indent="0" algn="ctr" rtl="0">
                        <a:spcBef>
                          <a:spcPts val="0"/>
                        </a:spcBef>
                        <a:spcAft>
                          <a:spcPts val="0"/>
                        </a:spcAft>
                        <a:buClr>
                          <a:schemeClr val="dk1"/>
                        </a:buClr>
                        <a:buSzPts val="1200"/>
                        <a:buFont typeface="Twentieth Century"/>
                        <a:buNone/>
                      </a:pPr>
                      <a:r>
                        <a:rPr lang="en-IE" sz="1400" u="none" strike="noStrike" cap="none"/>
                        <a:t>=</a:t>
                      </a:r>
                      <a:endParaRPr sz="2000"/>
                    </a:p>
                  </a:txBody>
                  <a:tcPr marL="60275" marR="60275" marT="30125" marB="30125"/>
                </a:tc>
                <a:tc>
                  <a:txBody>
                    <a:bodyPr/>
                    <a:lstStyle/>
                    <a:p>
                      <a:pPr marL="0" marR="0" lvl="0" indent="0" algn="ctr" rtl="0">
                        <a:spcBef>
                          <a:spcPts val="0"/>
                        </a:spcBef>
                        <a:spcAft>
                          <a:spcPts val="0"/>
                        </a:spcAft>
                        <a:buClr>
                          <a:schemeClr val="dk1"/>
                        </a:buClr>
                        <a:buSzPts val="1200"/>
                        <a:buFont typeface="Twentieth Century"/>
                        <a:buNone/>
                      </a:pPr>
                      <a:r>
                        <a:rPr lang="en-IE" sz="1400" u="none" strike="noStrike" cap="none" dirty="0"/>
                        <a:t>2004</a:t>
                      </a:r>
                      <a:endParaRPr sz="2000" dirty="0"/>
                    </a:p>
                  </a:txBody>
                  <a:tcPr marL="60275" marR="60275" marT="30125" marB="301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0"/>
          <p:cNvSpPr/>
          <p:nvPr/>
        </p:nvSpPr>
        <p:spPr>
          <a:xfrm>
            <a:off x="0" y="1"/>
            <a:ext cx="12191999"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62" name="Google Shape;362;p20"/>
          <p:cNvSpPr/>
          <p:nvPr/>
        </p:nvSpPr>
        <p:spPr>
          <a:xfrm>
            <a:off x="0" y="0"/>
            <a:ext cx="4013876" cy="6858000"/>
          </a:xfrm>
          <a:prstGeom prst="rect">
            <a:avLst/>
          </a:prstGeom>
          <a:gradFill>
            <a:gsLst>
              <a:gs pos="0">
                <a:srgbClr val="636363"/>
              </a:gs>
              <a:gs pos="100000">
                <a:schemeClr val="dk1"/>
              </a:gs>
            </a:gsLst>
            <a:lin ang="5400000" scaled="0"/>
          </a:gradFill>
          <a:ln>
            <a:noFill/>
          </a:ln>
          <a:effectLst>
            <a:outerShdw blurRad="88900" dist="254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63" name="Google Shape;363;p20"/>
          <p:cNvPicPr preferRelativeResize="0"/>
          <p:nvPr/>
        </p:nvPicPr>
        <p:blipFill rotWithShape="1">
          <a:blip r:embed="rId3">
            <a:alphaModFix/>
          </a:blip>
          <a:srcRect r="77037" b="73004"/>
          <a:stretch/>
        </p:blipFill>
        <p:spPr>
          <a:xfrm>
            <a:off x="1" y="-2"/>
            <a:ext cx="3321978" cy="2196792"/>
          </a:xfrm>
          <a:prstGeom prst="rect">
            <a:avLst/>
          </a:prstGeom>
          <a:noFill/>
          <a:ln>
            <a:noFill/>
          </a:ln>
        </p:spPr>
      </p:pic>
      <p:sp>
        <p:nvSpPr>
          <p:cNvPr id="364" name="Google Shape;364;p20"/>
          <p:cNvSpPr txBox="1">
            <a:spLocks noGrp="1"/>
          </p:cNvSpPr>
          <p:nvPr>
            <p:ph type="title"/>
          </p:nvPr>
        </p:nvSpPr>
        <p:spPr>
          <a:xfrm>
            <a:off x="466726" y="960814"/>
            <a:ext cx="3225420" cy="4912936"/>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4000"/>
              <a:buFont typeface="Twentieth Century"/>
              <a:buNone/>
            </a:pPr>
            <a:r>
              <a:rPr lang="en-IE" sz="4000" dirty="0">
                <a:solidFill>
                  <a:schemeClr val="lt1"/>
                </a:solidFill>
              </a:rPr>
              <a:t>VARIABLES</a:t>
            </a:r>
            <a:endParaRPr dirty="0"/>
          </a:p>
        </p:txBody>
      </p:sp>
      <p:sp>
        <p:nvSpPr>
          <p:cNvPr id="365" name="Google Shape;365;p20"/>
          <p:cNvSpPr txBox="1">
            <a:spLocks noGrp="1"/>
          </p:cNvSpPr>
          <p:nvPr>
            <p:ph type="body" idx="1"/>
          </p:nvPr>
        </p:nvSpPr>
        <p:spPr>
          <a:xfrm>
            <a:off x="4979078" y="960814"/>
            <a:ext cx="6247722" cy="4830385"/>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0000"/>
              </a:lnSpc>
              <a:spcBef>
                <a:spcPts val="0"/>
              </a:spcBef>
              <a:spcAft>
                <a:spcPts val="0"/>
              </a:spcAft>
              <a:buSzPts val="1500"/>
              <a:buNone/>
            </a:pPr>
            <a:r>
              <a:rPr lang="en-GB" sz="1700" dirty="0">
                <a:solidFill>
                  <a:schemeClr val="bg1"/>
                </a:solidFill>
                <a:effectLst/>
              </a:rPr>
              <a:t>General RULES FOR NAMING YOUR VARIABLES</a:t>
            </a:r>
          </a:p>
          <a:p>
            <a:pPr marL="457200" lvl="0" indent="-457200" algn="l" rtl="0">
              <a:lnSpc>
                <a:spcPct val="110000"/>
              </a:lnSpc>
              <a:spcBef>
                <a:spcPts val="1000"/>
              </a:spcBef>
              <a:spcAft>
                <a:spcPts val="0"/>
              </a:spcAft>
              <a:buSzPts val="1500"/>
              <a:buAutoNum type="arabicPeriod"/>
            </a:pPr>
            <a:r>
              <a:rPr lang="en-GB" sz="1700" dirty="0">
                <a:solidFill>
                  <a:schemeClr val="bg1"/>
                </a:solidFill>
                <a:effectLst/>
              </a:rPr>
              <a:t>Can contain only numbers, letters and underscores.</a:t>
            </a:r>
          </a:p>
          <a:p>
            <a:pPr marL="457200" lvl="0" indent="-457200" algn="l" rtl="0">
              <a:lnSpc>
                <a:spcPct val="110000"/>
              </a:lnSpc>
              <a:spcBef>
                <a:spcPts val="1000"/>
              </a:spcBef>
              <a:spcAft>
                <a:spcPts val="0"/>
              </a:spcAft>
              <a:buSzPts val="1500"/>
              <a:buAutoNum type="arabicPeriod"/>
            </a:pPr>
            <a:r>
              <a:rPr lang="en-GB" sz="1700" dirty="0">
                <a:solidFill>
                  <a:schemeClr val="bg1"/>
                </a:solidFill>
                <a:effectLst/>
              </a:rPr>
              <a:t>Must not start with a number (but it may contain one).</a:t>
            </a:r>
          </a:p>
          <a:p>
            <a:pPr marL="914400" lvl="1" indent="-457200" algn="l" rtl="0">
              <a:lnSpc>
                <a:spcPct val="110000"/>
              </a:lnSpc>
              <a:spcBef>
                <a:spcPts val="500"/>
              </a:spcBef>
              <a:spcAft>
                <a:spcPts val="0"/>
              </a:spcAft>
              <a:buSzPts val="1500"/>
              <a:buAutoNum type="alphaLcParenR"/>
            </a:pPr>
            <a:r>
              <a:rPr lang="en-GB" sz="1700" dirty="0">
                <a:solidFill>
                  <a:schemeClr val="bg1"/>
                </a:solidFill>
                <a:effectLst/>
              </a:rPr>
              <a:t>My_income_1 is okay.</a:t>
            </a:r>
          </a:p>
          <a:p>
            <a:pPr marL="914400" lvl="1" indent="-457200" algn="l" rtl="0">
              <a:lnSpc>
                <a:spcPct val="110000"/>
              </a:lnSpc>
              <a:spcBef>
                <a:spcPts val="500"/>
              </a:spcBef>
              <a:spcAft>
                <a:spcPts val="0"/>
              </a:spcAft>
              <a:buSzPts val="1500"/>
              <a:buAutoNum type="alphaLcParenR"/>
            </a:pPr>
            <a:r>
              <a:rPr lang="en-GB" sz="1700" dirty="0">
                <a:solidFill>
                  <a:schemeClr val="bg1"/>
                </a:solidFill>
                <a:effectLst/>
              </a:rPr>
              <a:t>1_my_income is not okay.</a:t>
            </a:r>
          </a:p>
          <a:p>
            <a:pPr marL="457200" lvl="0" indent="-457200" algn="l" rtl="0">
              <a:lnSpc>
                <a:spcPct val="110000"/>
              </a:lnSpc>
              <a:spcBef>
                <a:spcPts val="1000"/>
              </a:spcBef>
              <a:spcAft>
                <a:spcPts val="0"/>
              </a:spcAft>
              <a:buSzPts val="1500"/>
              <a:buAutoNum type="arabicPeriod"/>
            </a:pPr>
            <a:r>
              <a:rPr lang="en-GB" sz="1700" dirty="0">
                <a:solidFill>
                  <a:schemeClr val="bg1"/>
                </a:solidFill>
                <a:effectLst/>
              </a:rPr>
              <a:t>No spaces in the variable name.</a:t>
            </a:r>
          </a:p>
          <a:p>
            <a:pPr marL="457200" lvl="0" indent="-457200" algn="l" rtl="0">
              <a:lnSpc>
                <a:spcPct val="110000"/>
              </a:lnSpc>
              <a:spcBef>
                <a:spcPts val="1000"/>
              </a:spcBef>
              <a:spcAft>
                <a:spcPts val="0"/>
              </a:spcAft>
              <a:buSzPts val="1500"/>
              <a:buAutoNum type="arabicPeriod"/>
            </a:pPr>
            <a:r>
              <a:rPr lang="en-GB" sz="1700" dirty="0">
                <a:solidFill>
                  <a:schemeClr val="bg1"/>
                </a:solidFill>
                <a:effectLst/>
              </a:rPr>
              <a:t>No special characters (such as ‘@’).</a:t>
            </a:r>
          </a:p>
          <a:p>
            <a:pPr marL="457200" lvl="0" indent="-457200" algn="l" rtl="0">
              <a:lnSpc>
                <a:spcPct val="110000"/>
              </a:lnSpc>
              <a:spcBef>
                <a:spcPts val="1000"/>
              </a:spcBef>
              <a:spcAft>
                <a:spcPts val="0"/>
              </a:spcAft>
              <a:buSzPts val="1500"/>
              <a:buAutoNum type="arabicPeriod"/>
            </a:pPr>
            <a:r>
              <a:rPr lang="en-GB" sz="1700" dirty="0">
                <a:solidFill>
                  <a:schemeClr val="bg1"/>
                </a:solidFill>
                <a:effectLst/>
              </a:rPr>
              <a:t>Must not be a python keyword (</a:t>
            </a:r>
            <a:r>
              <a:rPr lang="en-GB" sz="1700" dirty="0" err="1">
                <a:solidFill>
                  <a:schemeClr val="bg1"/>
                </a:solidFill>
                <a:effectLst/>
              </a:rPr>
              <a:t>e.G.</a:t>
            </a:r>
            <a:r>
              <a:rPr lang="en-GB" sz="1700" dirty="0">
                <a:solidFill>
                  <a:schemeClr val="bg1"/>
                </a:solidFill>
                <a:effectLst/>
              </a:rPr>
              <a:t> true, none, false, break).</a:t>
            </a:r>
          </a:p>
          <a:p>
            <a:pPr marL="457200" lvl="0" indent="-457200" algn="l" rtl="0">
              <a:lnSpc>
                <a:spcPct val="110000"/>
              </a:lnSpc>
              <a:spcBef>
                <a:spcPts val="1000"/>
              </a:spcBef>
              <a:spcAft>
                <a:spcPts val="0"/>
              </a:spcAft>
              <a:buSzPts val="1500"/>
              <a:buAutoNum type="arabicPeriod"/>
            </a:pPr>
            <a:r>
              <a:rPr lang="en-GB" sz="1700" dirty="0">
                <a:solidFill>
                  <a:schemeClr val="bg1"/>
                </a:solidFill>
                <a:effectLst/>
              </a:rPr>
              <a:t>Don't make your variable names too long.</a:t>
            </a:r>
          </a:p>
          <a:p>
            <a:pPr marL="457200" lvl="0" indent="-457200" algn="l" rtl="0">
              <a:lnSpc>
                <a:spcPct val="110000"/>
              </a:lnSpc>
              <a:spcBef>
                <a:spcPts val="1000"/>
              </a:spcBef>
              <a:spcAft>
                <a:spcPts val="0"/>
              </a:spcAft>
              <a:buSzPts val="1500"/>
              <a:buAutoNum type="arabicPeriod"/>
            </a:pPr>
            <a:r>
              <a:rPr lang="en-GB" sz="1700" dirty="0">
                <a:solidFill>
                  <a:schemeClr val="bg1"/>
                </a:solidFill>
                <a:effectLst/>
              </a:rPr>
              <a:t>The python naming convention is to use all lowercase letters, joined by underscores:</a:t>
            </a:r>
          </a:p>
          <a:p>
            <a:pPr marL="914400" lvl="0" indent="-457200" algn="l" rtl="0">
              <a:lnSpc>
                <a:spcPct val="110000"/>
              </a:lnSpc>
              <a:spcBef>
                <a:spcPts val="1000"/>
              </a:spcBef>
              <a:spcAft>
                <a:spcPts val="0"/>
              </a:spcAft>
              <a:buSzPts val="1500"/>
              <a:buAutoNum type="alphaLcParenR"/>
            </a:pPr>
            <a:r>
              <a:rPr lang="en-GB" sz="1700" dirty="0">
                <a:solidFill>
                  <a:schemeClr val="bg1"/>
                </a:solidFill>
                <a:effectLst/>
              </a:rPr>
              <a:t>E.G. </a:t>
            </a:r>
            <a:r>
              <a:rPr lang="en-GB" sz="1700" dirty="0" err="1">
                <a:solidFill>
                  <a:schemeClr val="bg1"/>
                </a:solidFill>
                <a:effectLst/>
              </a:rPr>
              <a:t>my_variable</a:t>
            </a:r>
            <a:r>
              <a:rPr lang="en-GB" sz="1700" dirty="0">
                <a:solidFill>
                  <a:schemeClr val="bg1"/>
                </a:solidFill>
                <a:effectLst/>
              </a:rPr>
              <a:t>, </a:t>
            </a:r>
            <a:r>
              <a:rPr lang="en-GB" sz="1700" dirty="0" err="1">
                <a:solidFill>
                  <a:schemeClr val="bg1"/>
                </a:solidFill>
                <a:effectLst/>
              </a:rPr>
              <a:t>my_age</a:t>
            </a:r>
            <a:r>
              <a:rPr lang="en-GB" sz="1700" dirty="0">
                <a:solidFill>
                  <a:schemeClr val="bg1"/>
                </a:solidFill>
                <a:effectLst/>
              </a:rPr>
              <a:t>, </a:t>
            </a:r>
            <a:r>
              <a:rPr lang="en-GB" sz="1700" dirty="0" err="1">
                <a:solidFill>
                  <a:schemeClr val="bg1"/>
                </a:solidFill>
                <a:effectLst/>
              </a:rPr>
              <a:t>house_width</a:t>
            </a:r>
            <a:r>
              <a:rPr lang="en-GB" sz="1700" dirty="0">
                <a:solidFill>
                  <a:schemeClr val="bg1"/>
                </a:solidFill>
                <a:effectLst/>
              </a:rPr>
              <a:t>, </a:t>
            </a:r>
            <a:r>
              <a:rPr lang="en-GB" sz="1700" dirty="0" err="1">
                <a:solidFill>
                  <a:schemeClr val="bg1"/>
                </a:solidFill>
                <a:effectLst/>
              </a:rPr>
              <a:t>number_of_pets</a:t>
            </a:r>
            <a:endParaRPr lang="en-GB" sz="1700" dirty="0">
              <a:solidFill>
                <a:schemeClr val="bg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p:nvPr/>
        </p:nvSpPr>
        <p:spPr>
          <a:xfrm>
            <a:off x="4059935" y="0"/>
            <a:ext cx="8132065" cy="6858000"/>
          </a:xfrm>
          <a:prstGeom prst="rect">
            <a:avLst/>
          </a:prstGeom>
          <a:gradFill>
            <a:gsLst>
              <a:gs pos="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71" name="Google Shape;371;p21"/>
          <p:cNvSpPr/>
          <p:nvPr/>
        </p:nvSpPr>
        <p:spPr>
          <a:xfrm>
            <a:off x="0" y="0"/>
            <a:ext cx="4059935" cy="6858000"/>
          </a:xfrm>
          <a:prstGeom prst="rect">
            <a:avLst/>
          </a:prstGeom>
          <a:solidFill>
            <a:srgbClr val="107EC5"/>
          </a:solidFill>
          <a:ln>
            <a:noFill/>
          </a:ln>
          <a:effectLst>
            <a:outerShdw blurRad="50800" dist="127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72" name="Google Shape;372;p21"/>
          <p:cNvSpPr txBox="1">
            <a:spLocks noGrp="1"/>
          </p:cNvSpPr>
          <p:nvPr>
            <p:ph type="title"/>
          </p:nvPr>
        </p:nvSpPr>
        <p:spPr>
          <a:xfrm>
            <a:off x="257175" y="1588878"/>
            <a:ext cx="3463219" cy="36802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wentieth Century"/>
              <a:buNone/>
            </a:pPr>
            <a:r>
              <a:rPr lang="en-IE" sz="4400" dirty="0">
                <a:solidFill>
                  <a:srgbClr val="FFFFFF"/>
                </a:solidFill>
              </a:rPr>
              <a:t>VARIABLES</a:t>
            </a:r>
            <a:endParaRPr sz="4400" dirty="0">
              <a:solidFill>
                <a:srgbClr val="FFFFFF"/>
              </a:solidFill>
            </a:endParaRPr>
          </a:p>
        </p:txBody>
      </p:sp>
      <p:pic>
        <p:nvPicPr>
          <p:cNvPr id="373" name="Google Shape;373;p21"/>
          <p:cNvPicPr preferRelativeResize="0"/>
          <p:nvPr/>
        </p:nvPicPr>
        <p:blipFill rotWithShape="1">
          <a:blip r:embed="rId3">
            <a:alphaModFix/>
          </a:blip>
          <a:srcRect r="66700" b="77917"/>
          <a:stretch/>
        </p:blipFill>
        <p:spPr>
          <a:xfrm>
            <a:off x="0" y="0"/>
            <a:ext cx="4059935" cy="1514475"/>
          </a:xfrm>
          <a:prstGeom prst="rect">
            <a:avLst/>
          </a:prstGeom>
          <a:noFill/>
          <a:ln>
            <a:noFill/>
          </a:ln>
        </p:spPr>
      </p:pic>
      <p:sp>
        <p:nvSpPr>
          <p:cNvPr id="374" name="Google Shape;374;p21"/>
          <p:cNvSpPr txBox="1">
            <a:spLocks noGrp="1"/>
          </p:cNvSpPr>
          <p:nvPr>
            <p:ph type="body" idx="1"/>
          </p:nvPr>
        </p:nvSpPr>
        <p:spPr>
          <a:xfrm>
            <a:off x="4634794" y="914401"/>
            <a:ext cx="6642806" cy="4893906"/>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10000"/>
              </a:lnSpc>
              <a:spcBef>
                <a:spcPts val="0"/>
              </a:spcBef>
              <a:spcAft>
                <a:spcPts val="0"/>
              </a:spcAft>
              <a:buSzPts val="1400"/>
              <a:buNone/>
            </a:pPr>
            <a:r>
              <a:rPr lang="en-IE" sz="1800" dirty="0">
                <a:solidFill>
                  <a:schemeClr val="bg1"/>
                </a:solidFill>
                <a:effectLst/>
              </a:rPr>
              <a:t>EXAMPLES OF VARIABLES:</a:t>
            </a:r>
            <a:endParaRPr sz="1800" dirty="0">
              <a:solidFill>
                <a:schemeClr val="bg1"/>
              </a:solidFill>
              <a:effectLst/>
            </a:endParaRPr>
          </a:p>
          <a:p>
            <a:pPr marL="0" lvl="0" indent="0" algn="l" rtl="0">
              <a:lnSpc>
                <a:spcPct val="110000"/>
              </a:lnSpc>
              <a:spcBef>
                <a:spcPts val="1000"/>
              </a:spcBef>
              <a:spcAft>
                <a:spcPts val="0"/>
              </a:spcAft>
              <a:buSzPts val="1400"/>
              <a:buNone/>
            </a:pPr>
            <a:r>
              <a:rPr lang="en-GB" sz="1800" dirty="0">
                <a:solidFill>
                  <a:schemeClr val="bg1"/>
                </a:solidFill>
                <a:effectLst/>
              </a:rPr>
              <a:t>name = "john“</a:t>
            </a:r>
            <a:br>
              <a:rPr lang="en-GB" sz="1800" dirty="0">
                <a:solidFill>
                  <a:schemeClr val="bg1"/>
                </a:solidFill>
                <a:effectLst/>
              </a:rPr>
            </a:br>
            <a:r>
              <a:rPr lang="en-GB" sz="1800" dirty="0">
                <a:solidFill>
                  <a:schemeClr val="bg1"/>
                </a:solidFill>
                <a:effectLst/>
              </a:rPr>
              <a:t>age = 15</a:t>
            </a:r>
            <a:br>
              <a:rPr lang="en-GB" sz="1800" dirty="0">
                <a:solidFill>
                  <a:schemeClr val="bg1"/>
                </a:solidFill>
                <a:effectLst/>
              </a:rPr>
            </a:br>
            <a:r>
              <a:rPr lang="en-GB" sz="1800" dirty="0" err="1">
                <a:solidFill>
                  <a:schemeClr val="bg1"/>
                </a:solidFill>
                <a:effectLst/>
              </a:rPr>
              <a:t>latest_grade</a:t>
            </a:r>
            <a:r>
              <a:rPr lang="en-GB" sz="1800" dirty="0">
                <a:solidFill>
                  <a:schemeClr val="bg1"/>
                </a:solidFill>
                <a:effectLst/>
              </a:rPr>
              <a:t> = "b“</a:t>
            </a:r>
            <a:br>
              <a:rPr lang="en-GB" sz="1800" dirty="0">
                <a:solidFill>
                  <a:schemeClr val="bg1"/>
                </a:solidFill>
                <a:effectLst/>
              </a:rPr>
            </a:br>
            <a:r>
              <a:rPr lang="en-GB" sz="1800" dirty="0" err="1">
                <a:solidFill>
                  <a:schemeClr val="bg1"/>
                </a:solidFill>
                <a:effectLst/>
              </a:rPr>
              <a:t>grade_point_average</a:t>
            </a:r>
            <a:r>
              <a:rPr lang="en-GB" sz="1800" dirty="0">
                <a:solidFill>
                  <a:schemeClr val="bg1"/>
                </a:solidFill>
                <a:effectLst/>
              </a:rPr>
              <a:t> = 3.8</a:t>
            </a:r>
            <a:br>
              <a:rPr lang="en-GB" sz="1800" dirty="0">
                <a:solidFill>
                  <a:schemeClr val="bg1"/>
                </a:solidFill>
                <a:effectLst/>
              </a:rPr>
            </a:br>
            <a:r>
              <a:rPr lang="en-GB" sz="1800" dirty="0" err="1">
                <a:solidFill>
                  <a:schemeClr val="bg1"/>
                </a:solidFill>
                <a:effectLst/>
              </a:rPr>
              <a:t>is_a_student</a:t>
            </a:r>
            <a:r>
              <a:rPr lang="en-GB" sz="1800" dirty="0">
                <a:solidFill>
                  <a:schemeClr val="bg1"/>
                </a:solidFill>
                <a:effectLst/>
              </a:rPr>
              <a:t> = true</a:t>
            </a:r>
          </a:p>
          <a:p>
            <a:pPr marL="0" lvl="0" indent="0" algn="l" rtl="0">
              <a:lnSpc>
                <a:spcPct val="110000"/>
              </a:lnSpc>
              <a:spcBef>
                <a:spcPts val="1000"/>
              </a:spcBef>
              <a:spcAft>
                <a:spcPts val="0"/>
              </a:spcAft>
              <a:buSzPts val="1400"/>
              <a:buNone/>
            </a:pPr>
            <a:endParaRPr lang="en-GB" sz="1800" dirty="0">
              <a:solidFill>
                <a:schemeClr val="bg1"/>
              </a:solidFill>
              <a:effectLst/>
            </a:endParaRPr>
          </a:p>
          <a:p>
            <a:pPr marL="285750" indent="-285750">
              <a:lnSpc>
                <a:spcPct val="110000"/>
              </a:lnSpc>
              <a:spcBef>
                <a:spcPts val="1000"/>
              </a:spcBef>
              <a:spcAft>
                <a:spcPts val="0"/>
              </a:spcAft>
              <a:buSzPts val="1400"/>
            </a:pPr>
            <a:r>
              <a:rPr lang="en-GB" sz="1800" dirty="0">
                <a:solidFill>
                  <a:schemeClr val="bg1"/>
                </a:solidFill>
                <a:effectLst/>
              </a:rPr>
              <a:t>The variable: name contains the string value: "john"</a:t>
            </a:r>
          </a:p>
          <a:p>
            <a:pPr marL="285750" indent="-285750">
              <a:lnSpc>
                <a:spcPct val="110000"/>
              </a:lnSpc>
              <a:spcBef>
                <a:spcPts val="1000"/>
              </a:spcBef>
              <a:spcAft>
                <a:spcPts val="0"/>
              </a:spcAft>
              <a:buSzPts val="1400"/>
            </a:pPr>
            <a:r>
              <a:rPr lang="en-GB" sz="1800" dirty="0">
                <a:solidFill>
                  <a:schemeClr val="bg1"/>
                </a:solidFill>
                <a:effectLst/>
              </a:rPr>
              <a:t>The variable: age contains the integer value: 15</a:t>
            </a:r>
          </a:p>
          <a:p>
            <a:pPr marL="285750" indent="-285750">
              <a:lnSpc>
                <a:spcPct val="110000"/>
              </a:lnSpc>
              <a:spcBef>
                <a:spcPts val="1000"/>
              </a:spcBef>
              <a:spcAft>
                <a:spcPts val="0"/>
              </a:spcAft>
              <a:buSzPts val="1400"/>
            </a:pPr>
            <a:r>
              <a:rPr lang="en-GB" sz="1800" dirty="0">
                <a:solidFill>
                  <a:schemeClr val="bg1"/>
                </a:solidFill>
                <a:effectLst/>
              </a:rPr>
              <a:t>The variable: </a:t>
            </a:r>
            <a:r>
              <a:rPr lang="en-GB" sz="1800" dirty="0" err="1">
                <a:solidFill>
                  <a:schemeClr val="bg1"/>
                </a:solidFill>
                <a:effectLst/>
              </a:rPr>
              <a:t>latest_grade</a:t>
            </a:r>
            <a:r>
              <a:rPr lang="en-GB" sz="1800" dirty="0">
                <a:solidFill>
                  <a:schemeClr val="bg1"/>
                </a:solidFill>
                <a:effectLst/>
              </a:rPr>
              <a:t> contains the character value: "b"</a:t>
            </a:r>
          </a:p>
          <a:p>
            <a:pPr marL="285750" indent="-285750">
              <a:lnSpc>
                <a:spcPct val="110000"/>
              </a:lnSpc>
              <a:spcBef>
                <a:spcPts val="1000"/>
              </a:spcBef>
              <a:spcAft>
                <a:spcPts val="0"/>
              </a:spcAft>
              <a:buSzPts val="1400"/>
            </a:pPr>
            <a:r>
              <a:rPr lang="en-GB" sz="1800" dirty="0">
                <a:solidFill>
                  <a:schemeClr val="bg1"/>
                </a:solidFill>
                <a:effectLst/>
              </a:rPr>
              <a:t>The variable: </a:t>
            </a:r>
            <a:r>
              <a:rPr lang="en-GB" sz="1800" dirty="0" err="1">
                <a:solidFill>
                  <a:schemeClr val="bg1"/>
                </a:solidFill>
                <a:effectLst/>
              </a:rPr>
              <a:t>grade_point_average</a:t>
            </a:r>
            <a:r>
              <a:rPr lang="en-GB" sz="1800" dirty="0">
                <a:solidFill>
                  <a:schemeClr val="bg1"/>
                </a:solidFill>
                <a:effectLst/>
              </a:rPr>
              <a:t> contains the float value: 3.8</a:t>
            </a:r>
          </a:p>
          <a:p>
            <a:pPr marL="285750" indent="-285750">
              <a:lnSpc>
                <a:spcPct val="110000"/>
              </a:lnSpc>
              <a:spcBef>
                <a:spcPts val="1000"/>
              </a:spcBef>
              <a:spcAft>
                <a:spcPts val="0"/>
              </a:spcAft>
              <a:buSzPts val="1400"/>
            </a:pPr>
            <a:r>
              <a:rPr lang="en-GB" sz="1800" dirty="0">
                <a:solidFill>
                  <a:schemeClr val="bg1"/>
                </a:solidFill>
                <a:effectLst/>
              </a:rPr>
              <a:t>The variable: </a:t>
            </a:r>
            <a:r>
              <a:rPr lang="en-GB" sz="1800" dirty="0" err="1">
                <a:solidFill>
                  <a:schemeClr val="bg1"/>
                </a:solidFill>
                <a:effectLst/>
              </a:rPr>
              <a:t>is_a_student</a:t>
            </a:r>
            <a:r>
              <a:rPr lang="en-GB" sz="1800" dirty="0">
                <a:solidFill>
                  <a:schemeClr val="bg1"/>
                </a:solidFill>
                <a:effectLst/>
              </a:rPr>
              <a:t> contains the </a:t>
            </a:r>
            <a:r>
              <a:rPr lang="en-GB" sz="1800" dirty="0" err="1">
                <a:solidFill>
                  <a:schemeClr val="bg1"/>
                </a:solidFill>
                <a:effectLst/>
              </a:rPr>
              <a:t>boolean</a:t>
            </a:r>
            <a:r>
              <a:rPr lang="en-GB" sz="1800" dirty="0">
                <a:solidFill>
                  <a:schemeClr val="bg1"/>
                </a:solidFill>
                <a:effectLst/>
              </a:rPr>
              <a:t> value: true</a:t>
            </a:r>
          </a:p>
          <a:p>
            <a:pPr marL="0" lvl="0" indent="0" algn="l" rtl="0">
              <a:lnSpc>
                <a:spcPct val="110000"/>
              </a:lnSpc>
              <a:spcBef>
                <a:spcPts val="1000"/>
              </a:spcBef>
              <a:spcAft>
                <a:spcPts val="0"/>
              </a:spcAft>
              <a:buSzPts val="1400"/>
              <a:buNone/>
            </a:pPr>
            <a:r>
              <a:rPr lang="en-GB" sz="1800" dirty="0">
                <a:solidFill>
                  <a:schemeClr val="bg1"/>
                </a:solidFill>
                <a:effectLst/>
              </a:rPr>
              <a:t>*Nb* you will notice that you do not need "quotation marks" when assigning int, float &amp; </a:t>
            </a:r>
            <a:r>
              <a:rPr lang="en-GB" sz="1800" dirty="0" err="1">
                <a:solidFill>
                  <a:schemeClr val="bg1"/>
                </a:solidFill>
                <a:effectLst/>
              </a:rPr>
              <a:t>boolean</a:t>
            </a:r>
            <a:r>
              <a:rPr lang="en-GB" sz="1800" dirty="0">
                <a:solidFill>
                  <a:schemeClr val="bg1"/>
                </a:solidFill>
                <a:effectLst/>
              </a:rPr>
              <a:t> values!</a:t>
            </a:r>
          </a:p>
          <a:p>
            <a:pPr marL="0" lvl="0" indent="0" algn="l" rtl="0">
              <a:lnSpc>
                <a:spcPct val="110000"/>
              </a:lnSpc>
              <a:spcBef>
                <a:spcPts val="1000"/>
              </a:spcBef>
              <a:spcAft>
                <a:spcPts val="0"/>
              </a:spcAft>
              <a:buSzPts val="1400"/>
              <a:buNone/>
            </a:pPr>
            <a:endParaRPr sz="1400" dirty="0"/>
          </a:p>
          <a:p>
            <a:pPr marL="0" lvl="0" indent="0" algn="l" rtl="0">
              <a:lnSpc>
                <a:spcPct val="110000"/>
              </a:lnSpc>
              <a:spcBef>
                <a:spcPts val="1000"/>
              </a:spcBef>
              <a:spcAft>
                <a:spcPts val="0"/>
              </a:spcAft>
              <a:buSzPts val="1400"/>
              <a:buNone/>
            </a:pPr>
            <a:endParaRPr sz="1400" dirty="0"/>
          </a:p>
        </p:txBody>
      </p:sp>
      <p:pic>
        <p:nvPicPr>
          <p:cNvPr id="375" name="Google Shape;375;p21"/>
          <p:cNvPicPr preferRelativeResize="0"/>
          <p:nvPr/>
        </p:nvPicPr>
        <p:blipFill rotWithShape="1">
          <a:blip r:embed="rId4">
            <a:alphaModFix/>
          </a:blip>
          <a:srcRect l="78750" t="72830" b="14148"/>
          <a:stretch/>
        </p:blipFill>
        <p:spPr>
          <a:xfrm>
            <a:off x="1377059" y="5962903"/>
            <a:ext cx="2590800" cy="89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699655" y="33914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IE" dirty="0"/>
              <a:t>VARIABLES</a:t>
            </a:r>
          </a:p>
        </p:txBody>
      </p:sp>
      <p:sp>
        <p:nvSpPr>
          <p:cNvPr id="381" name="Google Shape;381;p22"/>
          <p:cNvSpPr txBox="1">
            <a:spLocks noGrp="1"/>
          </p:cNvSpPr>
          <p:nvPr>
            <p:ph type="body" idx="1"/>
          </p:nvPr>
        </p:nvSpPr>
        <p:spPr>
          <a:xfrm>
            <a:off x="838200" y="1323398"/>
            <a:ext cx="10628168" cy="5030749"/>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120000"/>
              </a:lnSpc>
              <a:spcBef>
                <a:spcPts val="0"/>
              </a:spcBef>
              <a:spcAft>
                <a:spcPts val="0"/>
              </a:spcAft>
              <a:buSzPct val="100000"/>
              <a:buNone/>
            </a:pPr>
            <a:r>
              <a:rPr lang="en-GB" sz="1800" b="1" dirty="0"/>
              <a:t>Variables and the print function</a:t>
            </a:r>
            <a:endParaRPr lang="en-GB" sz="1600" dirty="0"/>
          </a:p>
          <a:p>
            <a:pPr marL="0" lvl="0" indent="0" algn="l" rtl="0">
              <a:lnSpc>
                <a:spcPct val="120000"/>
              </a:lnSpc>
              <a:spcBef>
                <a:spcPts val="1000"/>
              </a:spcBef>
              <a:spcAft>
                <a:spcPts val="0"/>
              </a:spcAft>
              <a:buSzPct val="100000"/>
              <a:buNone/>
            </a:pPr>
            <a:r>
              <a:rPr lang="en-GB" dirty="0"/>
              <a:t>If you remember from last week, we used the print() function to print out strings. We can also use the print() function to print out variables! And the good news is that it works pretty much the same way.</a:t>
            </a:r>
            <a:endParaRPr lang="en-GB" b="1" dirty="0"/>
          </a:p>
          <a:p>
            <a:pPr marL="0" lvl="0" indent="0" algn="l" rtl="0">
              <a:lnSpc>
                <a:spcPct val="120000"/>
              </a:lnSpc>
              <a:spcBef>
                <a:spcPts val="1000"/>
              </a:spcBef>
              <a:spcAft>
                <a:spcPts val="0"/>
              </a:spcAft>
              <a:buSzPct val="100000"/>
              <a:buNone/>
            </a:pPr>
            <a:r>
              <a:rPr lang="en-GB" dirty="0"/>
              <a:t>Let's say we have 2 variables that contain our pets name and what year we are in, in school.</a:t>
            </a:r>
          </a:p>
          <a:p>
            <a:pPr marL="0" lvl="0" indent="0" algn="l" rtl="0">
              <a:lnSpc>
                <a:spcPct val="120000"/>
              </a:lnSpc>
              <a:spcBef>
                <a:spcPts val="1000"/>
              </a:spcBef>
              <a:spcAft>
                <a:spcPts val="0"/>
              </a:spcAft>
              <a:buSzPct val="100000"/>
              <a:buNone/>
            </a:pPr>
            <a:r>
              <a:rPr lang="en-GB" dirty="0" err="1"/>
              <a:t>pets_name</a:t>
            </a:r>
            <a:r>
              <a:rPr lang="en-GB" dirty="0"/>
              <a:t> = "bob ross"                    </a:t>
            </a:r>
            <a:r>
              <a:rPr lang="en-GB" u="sng" dirty="0"/>
              <a:t>remember we must use "quotation marks" for a string.</a:t>
            </a:r>
            <a:endParaRPr lang="en-GB" dirty="0"/>
          </a:p>
          <a:p>
            <a:pPr marL="0" lvl="0" indent="0" algn="l" rtl="0">
              <a:lnSpc>
                <a:spcPct val="120000"/>
              </a:lnSpc>
              <a:spcBef>
                <a:spcPts val="1000"/>
              </a:spcBef>
              <a:spcAft>
                <a:spcPts val="0"/>
              </a:spcAft>
              <a:buSzPct val="100000"/>
              <a:buNone/>
            </a:pPr>
            <a:r>
              <a:rPr lang="en-GB" dirty="0" err="1"/>
              <a:t>pchool_year</a:t>
            </a:r>
            <a:r>
              <a:rPr lang="en-GB" dirty="0"/>
              <a:t> = 4                    </a:t>
            </a:r>
            <a:r>
              <a:rPr lang="en-GB" u="sng" dirty="0"/>
              <a:t>recall there are no need for quotation marks for an int, float or bool value.</a:t>
            </a:r>
            <a:endParaRPr lang="en-GB" b="1" dirty="0"/>
          </a:p>
          <a:p>
            <a:pPr marL="0" lvl="0" indent="0" algn="l" rtl="0">
              <a:lnSpc>
                <a:spcPct val="120000"/>
              </a:lnSpc>
              <a:spcBef>
                <a:spcPts val="1000"/>
              </a:spcBef>
              <a:spcAft>
                <a:spcPts val="0"/>
              </a:spcAft>
              <a:buSzPct val="100000"/>
              <a:buNone/>
            </a:pPr>
            <a:r>
              <a:rPr lang="en-GB" b="1" dirty="0"/>
              <a:t>So, let's print these variables using the print function:</a:t>
            </a:r>
            <a:endParaRPr lang="en-GB" dirty="0"/>
          </a:p>
          <a:p>
            <a:pPr marL="0" lvl="0" indent="0" algn="l" rtl="0">
              <a:lnSpc>
                <a:spcPct val="120000"/>
              </a:lnSpc>
              <a:spcBef>
                <a:spcPts val="1000"/>
              </a:spcBef>
              <a:spcAft>
                <a:spcPts val="0"/>
              </a:spcAft>
              <a:buSzPct val="100000"/>
              <a:buNone/>
            </a:pPr>
            <a:r>
              <a:rPr lang="en-GB" dirty="0"/>
              <a:t>print(</a:t>
            </a:r>
            <a:r>
              <a:rPr lang="en-GB" dirty="0" err="1"/>
              <a:t>pets_name</a:t>
            </a:r>
            <a:r>
              <a:rPr lang="en-GB" dirty="0"/>
              <a:t>)                         </a:t>
            </a:r>
            <a:r>
              <a:rPr lang="en-GB" dirty="0">
                <a:solidFill>
                  <a:srgbClr val="000000"/>
                </a:solidFill>
              </a:rPr>
              <a:t>  </a:t>
            </a:r>
            <a:r>
              <a:rPr lang="en-GB" u="sng" dirty="0"/>
              <a:t>we can simply place the variables </a:t>
            </a:r>
            <a:endParaRPr lang="en-GB" dirty="0"/>
          </a:p>
          <a:p>
            <a:pPr marL="0" lvl="0" indent="0" algn="l" rtl="0">
              <a:lnSpc>
                <a:spcPct val="120000"/>
              </a:lnSpc>
              <a:spcBef>
                <a:spcPts val="1000"/>
              </a:spcBef>
              <a:spcAft>
                <a:spcPts val="0"/>
              </a:spcAft>
              <a:buSzPct val="100000"/>
              <a:buNone/>
            </a:pPr>
            <a:r>
              <a:rPr lang="en-GB" dirty="0"/>
              <a:t>print(</a:t>
            </a:r>
            <a:r>
              <a:rPr lang="en-GB" dirty="0" err="1"/>
              <a:t>school_year</a:t>
            </a:r>
            <a:r>
              <a:rPr lang="en-GB" dirty="0"/>
              <a:t>)                          </a:t>
            </a:r>
            <a:r>
              <a:rPr lang="en-GB" u="sng" dirty="0"/>
              <a:t>inside the print function to output them. </a:t>
            </a:r>
            <a:endParaRPr lang="en-GB" dirty="0"/>
          </a:p>
          <a:p>
            <a:pPr marL="0" lvl="0" indent="0" algn="l" rtl="0">
              <a:lnSpc>
                <a:spcPct val="120000"/>
              </a:lnSpc>
              <a:spcBef>
                <a:spcPts val="1000"/>
              </a:spcBef>
              <a:spcAft>
                <a:spcPts val="0"/>
              </a:spcAft>
              <a:buSzPct val="100000"/>
              <a:buNone/>
            </a:pPr>
            <a:r>
              <a:rPr lang="en-GB" b="1" dirty="0"/>
              <a:t>Will give the output:</a:t>
            </a:r>
            <a:endParaRPr lang="en-GB" dirty="0"/>
          </a:p>
          <a:p>
            <a:pPr marL="0" lvl="0" indent="0" algn="l" rtl="0">
              <a:lnSpc>
                <a:spcPct val="120000"/>
              </a:lnSpc>
              <a:spcBef>
                <a:spcPts val="1000"/>
              </a:spcBef>
              <a:spcAft>
                <a:spcPts val="0"/>
              </a:spcAft>
              <a:buSzPct val="100000"/>
              <a:buNone/>
            </a:pPr>
            <a:r>
              <a:rPr lang="en-GB" dirty="0"/>
              <a:t>Bob ross</a:t>
            </a:r>
          </a:p>
          <a:p>
            <a:pPr marL="0" lvl="0" indent="0" algn="l" rtl="0">
              <a:lnSpc>
                <a:spcPct val="120000"/>
              </a:lnSpc>
              <a:spcBef>
                <a:spcPts val="1000"/>
              </a:spcBef>
              <a:spcAft>
                <a:spcPts val="0"/>
              </a:spcAft>
              <a:buSzPct val="100000"/>
              <a:buNone/>
            </a:pPr>
            <a:r>
              <a:rPr lang="en-GB" dirty="0"/>
              <a:t>4</a:t>
            </a:r>
          </a:p>
        </p:txBody>
      </p:sp>
      <p:sp>
        <p:nvSpPr>
          <p:cNvPr id="382" name="Google Shape;382;p22"/>
          <p:cNvSpPr/>
          <p:nvPr/>
        </p:nvSpPr>
        <p:spPr>
          <a:xfrm>
            <a:off x="3721099" y="2907916"/>
            <a:ext cx="503951" cy="248141"/>
          </a:xfrm>
          <a:prstGeom prst="leftArrow">
            <a:avLst>
              <a:gd name="adj1" fmla="val 50000"/>
              <a:gd name="adj2" fmla="val 50000"/>
            </a:avLst>
          </a:prstGeom>
          <a:solidFill>
            <a:schemeClr val="accent1"/>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83" name="Google Shape;383;p22"/>
          <p:cNvSpPr/>
          <p:nvPr/>
        </p:nvSpPr>
        <p:spPr>
          <a:xfrm>
            <a:off x="3037323" y="3304929"/>
            <a:ext cx="503951" cy="248141"/>
          </a:xfrm>
          <a:prstGeom prst="leftArrow">
            <a:avLst>
              <a:gd name="adj1" fmla="val 50000"/>
              <a:gd name="adj2" fmla="val 50000"/>
            </a:avLst>
          </a:prstGeom>
          <a:solidFill>
            <a:schemeClr val="accent1"/>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84" name="Google Shape;384;p22"/>
          <p:cNvSpPr/>
          <p:nvPr/>
        </p:nvSpPr>
        <p:spPr>
          <a:xfrm>
            <a:off x="3109474" y="4318543"/>
            <a:ext cx="863600" cy="398780"/>
          </a:xfrm>
          <a:prstGeom prst="leftArrow">
            <a:avLst>
              <a:gd name="adj1" fmla="val 50000"/>
              <a:gd name="adj2" fmla="val 50000"/>
            </a:avLst>
          </a:prstGeom>
          <a:solidFill>
            <a:schemeClr val="accent1"/>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23"/>
          <p:cNvPicPr preferRelativeResize="0"/>
          <p:nvPr/>
        </p:nvPicPr>
        <p:blipFill rotWithShape="1">
          <a:blip r:embed="rId3">
            <a:alphaModFix/>
          </a:blip>
          <a:srcRect/>
          <a:stretch/>
        </p:blipFill>
        <p:spPr>
          <a:xfrm>
            <a:off x="0" y="-1"/>
            <a:ext cx="12192003" cy="6858001"/>
          </a:xfrm>
          <a:prstGeom prst="rect">
            <a:avLst/>
          </a:prstGeom>
          <a:noFill/>
          <a:ln>
            <a:noFill/>
          </a:ln>
        </p:spPr>
      </p:pic>
      <p:pic>
        <p:nvPicPr>
          <p:cNvPr id="390" name="Google Shape;390;p23"/>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391" name="Google Shape;391;p23"/>
          <p:cNvSpPr/>
          <p:nvPr/>
        </p:nvSpPr>
        <p:spPr>
          <a:xfrm>
            <a:off x="0" y="0"/>
            <a:ext cx="12192000"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92" name="Google Shape;392;p23"/>
          <p:cNvPicPr preferRelativeResize="0"/>
          <p:nvPr/>
        </p:nvPicPr>
        <p:blipFill rotWithShape="1">
          <a:blip r:embed="rId4">
            <a:alphaModFix/>
          </a:blip>
          <a:srcRect/>
          <a:stretch/>
        </p:blipFill>
        <p:spPr>
          <a:xfrm>
            <a:off x="0" y="0"/>
            <a:ext cx="12192000" cy="6858000"/>
          </a:xfrm>
          <a:prstGeom prst="rect">
            <a:avLst/>
          </a:prstGeom>
          <a:noFill/>
          <a:ln>
            <a:noFill/>
          </a:ln>
        </p:spPr>
      </p:pic>
      <p:pic>
        <p:nvPicPr>
          <p:cNvPr id="393" name="Google Shape;393;p23" descr="A picture containing drawing&#10;&#10;Description automatically generated"/>
          <p:cNvPicPr preferRelativeResize="0">
            <a:picLocks noGrp="1"/>
          </p:cNvPicPr>
          <p:nvPr>
            <p:ph type="body" idx="1"/>
          </p:nvPr>
        </p:nvPicPr>
        <p:blipFill rotWithShape="1">
          <a:blip r:embed="rId5">
            <a:alphaModFix/>
          </a:blip>
          <a:srcRect/>
          <a:stretch/>
        </p:blipFill>
        <p:spPr>
          <a:xfrm>
            <a:off x="985195" y="957486"/>
            <a:ext cx="5952281" cy="4940394"/>
          </a:xfrm>
          <a:prstGeom prst="roundRect">
            <a:avLst>
              <a:gd name="adj" fmla="val 5301"/>
            </a:avLst>
          </a:prstGeom>
          <a:noFill/>
          <a:ln w="82550" cap="sq" cmpd="sng">
            <a:solidFill>
              <a:srgbClr val="EAEAEA"/>
            </a:solidFill>
            <a:prstDash val="solid"/>
            <a:miter lim="800000"/>
            <a:headEnd type="none" w="sm" len="sm"/>
            <a:tailEnd type="none" w="sm" len="sm"/>
          </a:ln>
        </p:spPr>
      </p:pic>
      <p:sp>
        <p:nvSpPr>
          <p:cNvPr id="394" name="Google Shape;394;p23"/>
          <p:cNvSpPr txBox="1">
            <a:spLocks noGrp="1"/>
          </p:cNvSpPr>
          <p:nvPr>
            <p:ph type="title"/>
          </p:nvPr>
        </p:nvSpPr>
        <p:spPr>
          <a:xfrm>
            <a:off x="7570382" y="957486"/>
            <a:ext cx="4126318" cy="313191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Twentieth Century"/>
              <a:buNone/>
            </a:pPr>
            <a:r>
              <a:rPr lang="en-IE" sz="4800" dirty="0">
                <a:solidFill>
                  <a:schemeClr val="bg1"/>
                </a:solidFill>
              </a:rPr>
              <a:t>PART 2 - OPERATORS</a:t>
            </a:r>
            <a:endParaRPr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86</TotalTime>
  <Words>1486</Words>
  <Application>Microsoft Office PowerPoint</Application>
  <PresentationFormat>Widescreen</PresentationFormat>
  <Paragraphs>227</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Calisto MT</vt:lpstr>
      <vt:lpstr>Noto Sans Symbols</vt:lpstr>
      <vt:lpstr>Twentieth Century</vt:lpstr>
      <vt:lpstr>Wingdings 2</vt:lpstr>
      <vt:lpstr>Slate</vt:lpstr>
      <vt:lpstr>TY Coding</vt:lpstr>
      <vt:lpstr>LESSON 1 RECAP</vt:lpstr>
      <vt:lpstr>PART 1 - VARIABLES</vt:lpstr>
      <vt:lpstr>VARIABLES</vt:lpstr>
      <vt:lpstr>VARIABLES</vt:lpstr>
      <vt:lpstr>VARIABLES</vt:lpstr>
      <vt:lpstr>VARIABLES</vt:lpstr>
      <vt:lpstr>VARIABLES</vt:lpstr>
      <vt:lpstr>PART 2 - OPERATORS</vt:lpstr>
      <vt:lpstr>OPERATORS</vt:lpstr>
      <vt:lpstr>OPERATORS</vt:lpstr>
      <vt:lpstr>ARITHMETIC OPERATORS</vt:lpstr>
      <vt:lpstr>ASSIGNMENT OPERATORS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 Coding</dc:title>
  <dc:creator>Jim Finn</dc:creator>
  <cp:lastModifiedBy>Jim Finn (Adamstown CC)</cp:lastModifiedBy>
  <cp:revision>1</cp:revision>
  <dcterms:created xsi:type="dcterms:W3CDTF">2023-05-05T08:23:56Z</dcterms:created>
  <dcterms:modified xsi:type="dcterms:W3CDTF">2023-08-09T11:57:55Z</dcterms:modified>
</cp:coreProperties>
</file>