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338" r:id="rId12"/>
    <p:sldId id="267" r:id="rId13"/>
    <p:sldId id="339" r:id="rId14"/>
    <p:sldId id="340" r:id="rId15"/>
    <p:sldId id="342" r:id="rId16"/>
    <p:sldId id="341" r:id="rId17"/>
    <p:sldId id="262" r:id="rId18"/>
    <p:sldId id="343" r:id="rId19"/>
    <p:sldId id="344" r:id="rId20"/>
    <p:sldId id="345" r:id="rId21"/>
    <p:sldId id="346" r:id="rId22"/>
    <p:sldId id="348" r:id="rId23"/>
    <p:sldId id="34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Finn" userId="fcf7da85b79b963a" providerId="LiveId" clId="{3E17A357-CD67-428F-BD1E-55C8428708BF}"/>
    <pc:docChg chg="custSel addSld modSld">
      <pc:chgData name="Jim Finn" userId="fcf7da85b79b963a" providerId="LiveId" clId="{3E17A357-CD67-428F-BD1E-55C8428708BF}" dt="2023-11-15T07:49:09.615" v="76" actId="20577"/>
      <pc:docMkLst>
        <pc:docMk/>
      </pc:docMkLst>
      <pc:sldChg chg="addSp modSp new mod modClrScheme chgLayout">
        <pc:chgData name="Jim Finn" userId="fcf7da85b79b963a" providerId="LiveId" clId="{3E17A357-CD67-428F-BD1E-55C8428708BF}" dt="2023-11-15T07:49:09.615" v="76" actId="20577"/>
        <pc:sldMkLst>
          <pc:docMk/>
          <pc:sldMk cId="804452658" sldId="348"/>
        </pc:sldMkLst>
        <pc:spChg chg="add mod">
          <ac:chgData name="Jim Finn" userId="fcf7da85b79b963a" providerId="LiveId" clId="{3E17A357-CD67-428F-BD1E-55C8428708BF}" dt="2023-11-15T07:49:06.558" v="69" actId="313"/>
          <ac:spMkLst>
            <pc:docMk/>
            <pc:sldMk cId="804452658" sldId="348"/>
            <ac:spMk id="2" creationId="{F56CFA39-D6F0-2602-6849-3C0EC0693F5C}"/>
          </ac:spMkLst>
        </pc:spChg>
        <pc:spChg chg="add mod">
          <ac:chgData name="Jim Finn" userId="fcf7da85b79b963a" providerId="LiveId" clId="{3E17A357-CD67-428F-BD1E-55C8428708BF}" dt="2023-11-15T07:49:09.615" v="76" actId="20577"/>
          <ac:spMkLst>
            <pc:docMk/>
            <pc:sldMk cId="804452658" sldId="348"/>
            <ac:spMk id="3" creationId="{8B9EF672-BB53-DE24-D809-B6BB283EC215}"/>
          </ac:spMkLst>
        </pc:spChg>
        <pc:picChg chg="add mod">
          <ac:chgData name="Jim Finn" userId="fcf7da85b79b963a" providerId="LiveId" clId="{3E17A357-CD67-428F-BD1E-55C8428708BF}" dt="2023-11-15T07:47:57.130" v="32" actId="1076"/>
          <ac:picMkLst>
            <pc:docMk/>
            <pc:sldMk cId="804452658" sldId="348"/>
            <ac:picMk id="5" creationId="{A817B2CA-C244-72CC-F5CD-B708460FD4DB}"/>
          </ac:picMkLst>
        </pc:picChg>
        <pc:picChg chg="add mod">
          <ac:chgData name="Jim Finn" userId="fcf7da85b79b963a" providerId="LiveId" clId="{3E17A357-CD67-428F-BD1E-55C8428708BF}" dt="2023-11-15T07:48:39.613" v="46" actId="1076"/>
          <ac:picMkLst>
            <pc:docMk/>
            <pc:sldMk cId="804452658" sldId="348"/>
            <ac:picMk id="7" creationId="{9158C71B-A922-FB95-3A4B-914BA83759E7}"/>
          </ac:picMkLst>
        </pc:picChg>
      </pc:sldChg>
    </pc:docChg>
  </pc:docChgLst>
  <pc:docChgLst>
    <pc:chgData name="Jim Finn" userId="fcf7da85b79b963a" providerId="LiveId" clId="{6D1A12E5-830E-4F5D-8C0D-D9FF79812A5E}"/>
    <pc:docChg chg="delSld modSld">
      <pc:chgData name="Jim Finn" userId="fcf7da85b79b963a" providerId="LiveId" clId="{6D1A12E5-830E-4F5D-8C0D-D9FF79812A5E}" dt="2023-08-04T09:00:30.134" v="33" actId="20577"/>
      <pc:docMkLst>
        <pc:docMk/>
      </pc:docMkLst>
      <pc:sldChg chg="modSp mod">
        <pc:chgData name="Jim Finn" userId="fcf7da85b79b963a" providerId="LiveId" clId="{6D1A12E5-830E-4F5D-8C0D-D9FF79812A5E}" dt="2023-08-04T09:00:30.134" v="33" actId="20577"/>
        <pc:sldMkLst>
          <pc:docMk/>
          <pc:sldMk cId="3537673700" sldId="256"/>
        </pc:sldMkLst>
        <pc:spChg chg="mod">
          <ac:chgData name="Jim Finn" userId="fcf7da85b79b963a" providerId="LiveId" clId="{6D1A12E5-830E-4F5D-8C0D-D9FF79812A5E}" dt="2023-08-04T09:00:30.134" v="33" actId="20577"/>
          <ac:spMkLst>
            <pc:docMk/>
            <pc:sldMk cId="3537673700" sldId="256"/>
            <ac:spMk id="3" creationId="{5BB69A54-F089-766D-B997-2CA73C64CEF8}"/>
          </ac:spMkLst>
        </pc:spChg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69983633" sldId="259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392881343" sldId="260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021085497" sldId="261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790684204" sldId="262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4264292785" sldId="263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2871297995" sldId="264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1862874947" sldId="265"/>
        </pc:sldMkLst>
      </pc:sldChg>
      <pc:sldChg chg="del">
        <pc:chgData name="Jim Finn" userId="fcf7da85b79b963a" providerId="LiveId" clId="{6D1A12E5-830E-4F5D-8C0D-D9FF79812A5E}" dt="2023-08-04T09:00:16.789" v="0" actId="47"/>
        <pc:sldMkLst>
          <pc:docMk/>
          <pc:sldMk cId="3388930595" sldId="266"/>
        </pc:sldMkLst>
      </pc:sldChg>
    </pc:docChg>
  </pc:docChgLst>
  <pc:docChgLst>
    <pc:chgData name="Jim Finn" userId="fcf7da85b79b963a" providerId="LiveId" clId="{41503ABC-823F-4D0B-AF84-0371E1E42A13}"/>
    <pc:docChg chg="undo custSel addSld modSld sldOrd">
      <pc:chgData name="Jim Finn" userId="fcf7da85b79b963a" providerId="LiveId" clId="{41503ABC-823F-4D0B-AF84-0371E1E42A13}" dt="2023-10-09T20:09:17.252" v="403" actId="20577"/>
      <pc:docMkLst>
        <pc:docMk/>
      </pc:docMkLst>
      <pc:sldChg chg="addSp delSp modSp new mod setBg">
        <pc:chgData name="Jim Finn" userId="fcf7da85b79b963a" providerId="LiveId" clId="{41503ABC-823F-4D0B-AF84-0371E1E42A13}" dt="2023-10-09T19:39:48.883" v="30" actId="403"/>
        <pc:sldMkLst>
          <pc:docMk/>
          <pc:sldMk cId="2224105936" sldId="257"/>
        </pc:sldMkLst>
        <pc:spChg chg="mod">
          <ac:chgData name="Jim Finn" userId="fcf7da85b79b963a" providerId="LiveId" clId="{41503ABC-823F-4D0B-AF84-0371E1E42A13}" dt="2023-10-09T19:39:43.934" v="29" actId="26606"/>
          <ac:spMkLst>
            <pc:docMk/>
            <pc:sldMk cId="2224105936" sldId="257"/>
            <ac:spMk id="2" creationId="{5E1AE94A-B9FA-8B7F-2E97-E5BF9AED5A1D}"/>
          </ac:spMkLst>
        </pc:spChg>
        <pc:spChg chg="mod">
          <ac:chgData name="Jim Finn" userId="fcf7da85b79b963a" providerId="LiveId" clId="{41503ABC-823F-4D0B-AF84-0371E1E42A13}" dt="2023-10-09T19:39:48.883" v="30" actId="403"/>
          <ac:spMkLst>
            <pc:docMk/>
            <pc:sldMk cId="2224105936" sldId="257"/>
            <ac:spMk id="3" creationId="{4BBE1B9C-F823-F1C1-0004-9EDB263C53EC}"/>
          </ac:spMkLst>
        </pc:spChg>
        <pc:picChg chg="add del">
          <ac:chgData name="Jim Finn" userId="fcf7da85b79b963a" providerId="LiveId" clId="{41503ABC-823F-4D0B-AF84-0371E1E42A13}" dt="2023-10-09T19:39:43.926" v="28" actId="26606"/>
          <ac:picMkLst>
            <pc:docMk/>
            <pc:sldMk cId="2224105936" sldId="257"/>
            <ac:picMk id="5" creationId="{07D3483E-0874-2DA4-A108-25AC1B118EDC}"/>
          </ac:picMkLst>
        </pc:picChg>
        <pc:picChg chg="add del">
          <ac:chgData name="Jim Finn" userId="fcf7da85b79b963a" providerId="LiveId" clId="{41503ABC-823F-4D0B-AF84-0371E1E42A13}" dt="2023-10-09T19:39:43.926" v="28" actId="26606"/>
          <ac:picMkLst>
            <pc:docMk/>
            <pc:sldMk cId="2224105936" sldId="257"/>
            <ac:picMk id="9" creationId="{E0BE7827-5B1A-4F37-BF70-19F7C5C6BDEB}"/>
          </ac:picMkLst>
        </pc:picChg>
        <pc:picChg chg="add">
          <ac:chgData name="Jim Finn" userId="fcf7da85b79b963a" providerId="LiveId" clId="{41503ABC-823F-4D0B-AF84-0371E1E42A13}" dt="2023-10-09T19:39:43.934" v="29" actId="26606"/>
          <ac:picMkLst>
            <pc:docMk/>
            <pc:sldMk cId="2224105936" sldId="257"/>
            <ac:picMk id="11" creationId="{4F406910-6A97-CE04-2100-51FC31E42C63}"/>
          </ac:picMkLst>
        </pc:picChg>
      </pc:sldChg>
      <pc:sldChg chg="addSp delSp modSp new mod setBg modClrScheme chgLayout">
        <pc:chgData name="Jim Finn" userId="fcf7da85b79b963a" providerId="LiveId" clId="{41503ABC-823F-4D0B-AF84-0371E1E42A13}" dt="2023-10-09T19:40:25.785" v="34" actId="26606"/>
        <pc:sldMkLst>
          <pc:docMk/>
          <pc:sldMk cId="337626018" sldId="258"/>
        </pc:sldMkLst>
        <pc:spChg chg="del">
          <ac:chgData name="Jim Finn" userId="fcf7da85b79b963a" providerId="LiveId" clId="{41503ABC-823F-4D0B-AF84-0371E1E42A13}" dt="2023-10-09T19:40:21.017" v="32" actId="700"/>
          <ac:spMkLst>
            <pc:docMk/>
            <pc:sldMk cId="337626018" sldId="258"/>
            <ac:spMk id="2" creationId="{87D01513-3518-19DA-180F-EC65483E34A1}"/>
          </ac:spMkLst>
        </pc:spChg>
        <pc:spChg chg="del">
          <ac:chgData name="Jim Finn" userId="fcf7da85b79b963a" providerId="LiveId" clId="{41503ABC-823F-4D0B-AF84-0371E1E42A13}" dt="2023-10-09T19:40:21.017" v="32" actId="700"/>
          <ac:spMkLst>
            <pc:docMk/>
            <pc:sldMk cId="337626018" sldId="258"/>
            <ac:spMk id="3" creationId="{F633CCA5-E3EB-38B1-7844-01A29EDA0178}"/>
          </ac:spMkLst>
        </pc:spChg>
        <pc:spChg chg="mod">
          <ac:chgData name="Jim Finn" userId="fcf7da85b79b963a" providerId="LiveId" clId="{41503ABC-823F-4D0B-AF84-0371E1E42A13}" dt="2023-10-09T19:40:21.855" v="33"/>
          <ac:spMkLst>
            <pc:docMk/>
            <pc:sldMk cId="337626018" sldId="258"/>
            <ac:spMk id="5" creationId="{0DDCF354-FE70-0705-A643-EB124AD7151F}"/>
          </ac:spMkLst>
        </pc:spChg>
        <pc:spChg chg="mod">
          <ac:chgData name="Jim Finn" userId="fcf7da85b79b963a" providerId="LiveId" clId="{41503ABC-823F-4D0B-AF84-0371E1E42A13}" dt="2023-10-09T19:40:21.855" v="33"/>
          <ac:spMkLst>
            <pc:docMk/>
            <pc:sldMk cId="337626018" sldId="258"/>
            <ac:spMk id="6" creationId="{282CF17F-7570-4F7D-6968-A0563F6AF94C}"/>
          </ac:spMkLst>
        </pc:spChg>
        <pc:spChg chg="add">
          <ac:chgData name="Jim Finn" userId="fcf7da85b79b963a" providerId="LiveId" clId="{41503ABC-823F-4D0B-AF84-0371E1E42A13}" dt="2023-10-09T19:40:25.785" v="34" actId="26606"/>
          <ac:spMkLst>
            <pc:docMk/>
            <pc:sldMk cId="337626018" sldId="258"/>
            <ac:spMk id="11" creationId="{D64A12F0-8158-4372-9761-AD0A6ED30C2E}"/>
          </ac:spMkLst>
        </pc:spChg>
        <pc:grpChg chg="add mod">
          <ac:chgData name="Jim Finn" userId="fcf7da85b79b963a" providerId="LiveId" clId="{41503ABC-823F-4D0B-AF84-0371E1E42A13}" dt="2023-10-09T19:40:25.785" v="34" actId="26606"/>
          <ac:grpSpMkLst>
            <pc:docMk/>
            <pc:sldMk cId="337626018" sldId="258"/>
            <ac:grpSpMk id="4" creationId="{B6FBD5B7-29E0-A355-CDB4-FF120B1AF084}"/>
          </ac:grpSpMkLst>
        </pc:grpChg>
      </pc:sldChg>
      <pc:sldChg chg="addSp modSp new mod modClrScheme chgLayout">
        <pc:chgData name="Jim Finn" userId="fcf7da85b79b963a" providerId="LiveId" clId="{41503ABC-823F-4D0B-AF84-0371E1E42A13}" dt="2023-10-09T19:43:24.100" v="50" actId="207"/>
        <pc:sldMkLst>
          <pc:docMk/>
          <pc:sldMk cId="1494843241" sldId="259"/>
        </pc:sldMkLst>
        <pc:spChg chg="add mod">
          <ac:chgData name="Jim Finn" userId="fcf7da85b79b963a" providerId="LiveId" clId="{41503ABC-823F-4D0B-AF84-0371E1E42A13}" dt="2023-10-09T19:40:30.673" v="36" actId="700"/>
          <ac:spMkLst>
            <pc:docMk/>
            <pc:sldMk cId="1494843241" sldId="259"/>
            <ac:spMk id="2" creationId="{373A1EF3-CEDD-4C8F-51AC-F4DFC3A0F71A}"/>
          </ac:spMkLst>
        </pc:spChg>
        <pc:spChg chg="add mod">
          <ac:chgData name="Jim Finn" userId="fcf7da85b79b963a" providerId="LiveId" clId="{41503ABC-823F-4D0B-AF84-0371E1E42A13}" dt="2023-10-09T19:42:00.236" v="41" actId="20577"/>
          <ac:spMkLst>
            <pc:docMk/>
            <pc:sldMk cId="1494843241" sldId="259"/>
            <ac:spMk id="3" creationId="{816B2E6A-FC1D-91B6-E824-44E67BD7B915}"/>
          </ac:spMkLst>
        </pc:spChg>
        <pc:spChg chg="add mod">
          <ac:chgData name="Jim Finn" userId="fcf7da85b79b963a" providerId="LiveId" clId="{41503ABC-823F-4D0B-AF84-0371E1E42A13}" dt="2023-10-09T19:42:39.892" v="44" actId="1076"/>
          <ac:spMkLst>
            <pc:docMk/>
            <pc:sldMk cId="1494843241" sldId="259"/>
            <ac:spMk id="4" creationId="{489F67FD-81B8-3BF2-3159-2ABF1E0EAD24}"/>
          </ac:spMkLst>
        </pc:spChg>
        <pc:spChg chg="add mod">
          <ac:chgData name="Jim Finn" userId="fcf7da85b79b963a" providerId="LiveId" clId="{41503ABC-823F-4D0B-AF84-0371E1E42A13}" dt="2023-10-09T19:43:07.613" v="47" actId="1076"/>
          <ac:spMkLst>
            <pc:docMk/>
            <pc:sldMk cId="1494843241" sldId="259"/>
            <ac:spMk id="5" creationId="{DDC1C21A-7D52-483D-E1EA-855CF2549937}"/>
          </ac:spMkLst>
        </pc:spChg>
        <pc:spChg chg="add mod">
          <ac:chgData name="Jim Finn" userId="fcf7da85b79b963a" providerId="LiveId" clId="{41503ABC-823F-4D0B-AF84-0371E1E42A13}" dt="2023-10-09T19:43:21.398" v="49" actId="1076"/>
          <ac:spMkLst>
            <pc:docMk/>
            <pc:sldMk cId="1494843241" sldId="259"/>
            <ac:spMk id="6" creationId="{99E5DB75-84AC-DD72-9853-05ED30C58372}"/>
          </ac:spMkLst>
        </pc:spChg>
        <pc:spChg chg="add mod">
          <ac:chgData name="Jim Finn" userId="fcf7da85b79b963a" providerId="LiveId" clId="{41503ABC-823F-4D0B-AF84-0371E1E42A13}" dt="2023-10-09T19:43:24.100" v="50" actId="207"/>
          <ac:spMkLst>
            <pc:docMk/>
            <pc:sldMk cId="1494843241" sldId="259"/>
            <ac:spMk id="7" creationId="{24B9B73D-686D-F819-12E6-63FDB326300E}"/>
          </ac:spMkLst>
        </pc:spChg>
      </pc:sldChg>
      <pc:sldChg chg="addSp delSp modSp new mod setBg modClrScheme delAnim modAnim chgLayout">
        <pc:chgData name="Jim Finn" userId="fcf7da85b79b963a" providerId="LiveId" clId="{41503ABC-823F-4D0B-AF84-0371E1E42A13}" dt="2023-10-09T19:45:32.299" v="77" actId="26606"/>
        <pc:sldMkLst>
          <pc:docMk/>
          <pc:sldMk cId="1879121738" sldId="260"/>
        </pc:sldMkLst>
        <pc:spChg chg="del">
          <ac:chgData name="Jim Finn" userId="fcf7da85b79b963a" providerId="LiveId" clId="{41503ABC-823F-4D0B-AF84-0371E1E42A13}" dt="2023-10-09T19:44:03.495" v="52" actId="700"/>
          <ac:spMkLst>
            <pc:docMk/>
            <pc:sldMk cId="1879121738" sldId="260"/>
            <ac:spMk id="2" creationId="{D85476A4-5632-1505-FC8B-EB0C4C8DF6B5}"/>
          </ac:spMkLst>
        </pc:spChg>
        <pc:spChg chg="del">
          <ac:chgData name="Jim Finn" userId="fcf7da85b79b963a" providerId="LiveId" clId="{41503ABC-823F-4D0B-AF84-0371E1E42A13}" dt="2023-10-09T19:44:03.495" v="52" actId="700"/>
          <ac:spMkLst>
            <pc:docMk/>
            <pc:sldMk cId="1879121738" sldId="260"/>
            <ac:spMk id="3" creationId="{89E780D2-88DF-5D14-D6EF-76B0A5120656}"/>
          </ac:spMkLst>
        </pc:spChg>
        <pc:spChg chg="mod">
          <ac:chgData name="Jim Finn" userId="fcf7da85b79b963a" providerId="LiveId" clId="{41503ABC-823F-4D0B-AF84-0371E1E42A13}" dt="2023-10-09T19:44:04.267" v="53"/>
          <ac:spMkLst>
            <pc:docMk/>
            <pc:sldMk cId="1879121738" sldId="260"/>
            <ac:spMk id="5" creationId="{A0BA4087-B25B-CC4A-3DDB-197D7A91FE79}"/>
          </ac:spMkLst>
        </pc:spChg>
        <pc:spChg chg="mod">
          <ac:chgData name="Jim Finn" userId="fcf7da85b79b963a" providerId="LiveId" clId="{41503ABC-823F-4D0B-AF84-0371E1E42A13}" dt="2023-10-09T19:44:04.267" v="53"/>
          <ac:spMkLst>
            <pc:docMk/>
            <pc:sldMk cId="1879121738" sldId="260"/>
            <ac:spMk id="6" creationId="{DF4631C8-7312-B0FD-1B3B-BFCE16D1BB86}"/>
          </ac:spMkLst>
        </pc:spChg>
        <pc:spChg chg="mod">
          <ac:chgData name="Jim Finn" userId="fcf7da85b79b963a" providerId="LiveId" clId="{41503ABC-823F-4D0B-AF84-0371E1E42A13}" dt="2023-10-09T19:44:04.267" v="53"/>
          <ac:spMkLst>
            <pc:docMk/>
            <pc:sldMk cId="1879121738" sldId="260"/>
            <ac:spMk id="7" creationId="{88D4A966-8D8A-7D1B-A681-445AF396EE45}"/>
          </ac:spMkLst>
        </pc:spChg>
        <pc:spChg chg="mod">
          <ac:chgData name="Jim Finn" userId="fcf7da85b79b963a" providerId="LiveId" clId="{41503ABC-823F-4D0B-AF84-0371E1E42A13}" dt="2023-10-09T19:44:04.267" v="53"/>
          <ac:spMkLst>
            <pc:docMk/>
            <pc:sldMk cId="1879121738" sldId="260"/>
            <ac:spMk id="8" creationId="{6699C2F2-A720-DCDE-7F6D-E2AEF384821C}"/>
          </ac:spMkLst>
        </pc:spChg>
        <pc:spChg chg="mod">
          <ac:chgData name="Jim Finn" userId="fcf7da85b79b963a" providerId="LiveId" clId="{41503ABC-823F-4D0B-AF84-0371E1E42A13}" dt="2023-10-09T19:44:04.267" v="53"/>
          <ac:spMkLst>
            <pc:docMk/>
            <pc:sldMk cId="1879121738" sldId="260"/>
            <ac:spMk id="9" creationId="{B86C5064-285B-1FEF-40A6-E3619FA68BFB}"/>
          </ac:spMkLst>
        </pc:spChg>
        <pc:spChg chg="mod">
          <ac:chgData name="Jim Finn" userId="fcf7da85b79b963a" providerId="LiveId" clId="{41503ABC-823F-4D0B-AF84-0371E1E42A13}" dt="2023-10-09T19:44:04.267" v="53"/>
          <ac:spMkLst>
            <pc:docMk/>
            <pc:sldMk cId="1879121738" sldId="260"/>
            <ac:spMk id="10" creationId="{3860BAC3-EF56-FECF-A2AD-84D24A9F96BB}"/>
          </ac:spMkLst>
        </pc:spChg>
        <pc:spChg chg="mod">
          <ac:chgData name="Jim Finn" userId="fcf7da85b79b963a" providerId="LiveId" clId="{41503ABC-823F-4D0B-AF84-0371E1E42A13}" dt="2023-10-09T19:44:04.267" v="53"/>
          <ac:spMkLst>
            <pc:docMk/>
            <pc:sldMk cId="1879121738" sldId="260"/>
            <ac:spMk id="11" creationId="{6C87734C-7035-08DD-A5FD-B13F9DDA3957}"/>
          </ac:spMkLst>
        </pc:spChg>
        <pc:spChg chg="mod">
          <ac:chgData name="Jim Finn" userId="fcf7da85b79b963a" providerId="LiveId" clId="{41503ABC-823F-4D0B-AF84-0371E1E42A13}" dt="2023-10-09T19:44:04.267" v="53"/>
          <ac:spMkLst>
            <pc:docMk/>
            <pc:sldMk cId="1879121738" sldId="260"/>
            <ac:spMk id="12" creationId="{B3366FBE-979D-FC8B-9ACD-087AE6C6305C}"/>
          </ac:spMkLst>
        </pc:spChg>
        <pc:spChg chg="add del mod">
          <ac:chgData name="Jim Finn" userId="fcf7da85b79b963a" providerId="LiveId" clId="{41503ABC-823F-4D0B-AF84-0371E1E42A13}" dt="2023-10-09T19:44:32.541" v="54" actId="478"/>
          <ac:spMkLst>
            <pc:docMk/>
            <pc:sldMk cId="1879121738" sldId="260"/>
            <ac:spMk id="13" creationId="{573508B7-3706-D9CF-1D1B-68ACD81A3C80}"/>
          </ac:spMkLst>
        </pc:spChg>
        <pc:spChg chg="add del mod">
          <ac:chgData name="Jim Finn" userId="fcf7da85b79b963a" providerId="LiveId" clId="{41503ABC-823F-4D0B-AF84-0371E1E42A13}" dt="2023-10-09T19:44:32.541" v="54" actId="478"/>
          <ac:spMkLst>
            <pc:docMk/>
            <pc:sldMk cId="1879121738" sldId="260"/>
            <ac:spMk id="14" creationId="{FF898198-E910-F393-BFC6-F458CCA9B02F}"/>
          </ac:spMkLst>
        </pc:spChg>
        <pc:spChg chg="add mod">
          <ac:chgData name="Jim Finn" userId="fcf7da85b79b963a" providerId="LiveId" clId="{41503ABC-823F-4D0B-AF84-0371E1E42A13}" dt="2023-10-09T19:45:22.781" v="76" actId="20577"/>
          <ac:spMkLst>
            <pc:docMk/>
            <pc:sldMk cId="1879121738" sldId="260"/>
            <ac:spMk id="15" creationId="{8EA703CC-D7DD-AD84-1CD9-7C1E86555539}"/>
          </ac:spMkLst>
        </pc:spChg>
        <pc:spChg chg="add mod">
          <ac:chgData name="Jim Finn" userId="fcf7da85b79b963a" providerId="LiveId" clId="{41503ABC-823F-4D0B-AF84-0371E1E42A13}" dt="2023-10-09T19:45:32.299" v="77" actId="26606"/>
          <ac:spMkLst>
            <pc:docMk/>
            <pc:sldMk cId="1879121738" sldId="260"/>
            <ac:spMk id="16" creationId="{0324A910-8667-3953-4DB1-5FD062F4DB5F}"/>
          </ac:spMkLst>
        </pc:spChg>
        <pc:grpChg chg="add del mod">
          <ac:chgData name="Jim Finn" userId="fcf7da85b79b963a" providerId="LiveId" clId="{41503ABC-823F-4D0B-AF84-0371E1E42A13}" dt="2023-10-09T19:44:32.541" v="54" actId="478"/>
          <ac:grpSpMkLst>
            <pc:docMk/>
            <pc:sldMk cId="1879121738" sldId="260"/>
            <ac:grpSpMk id="4" creationId="{13B450DF-39CF-2C93-B563-895A16669F29}"/>
          </ac:grpSpMkLst>
        </pc:grpChg>
        <pc:picChg chg="add mod">
          <ac:chgData name="Jim Finn" userId="fcf7da85b79b963a" providerId="LiveId" clId="{41503ABC-823F-4D0B-AF84-0371E1E42A13}" dt="2023-10-09T19:45:32.299" v="77" actId="26606"/>
          <ac:picMkLst>
            <pc:docMk/>
            <pc:sldMk cId="1879121738" sldId="260"/>
            <ac:picMk id="18" creationId="{679011D6-D0FF-4C96-627F-FFC1A6A3C76E}"/>
          </ac:picMkLst>
        </pc:picChg>
        <pc:picChg chg="add del">
          <ac:chgData name="Jim Finn" userId="fcf7da85b79b963a" providerId="LiveId" clId="{41503ABC-823F-4D0B-AF84-0371E1E42A13}" dt="2023-10-09T19:45:32.299" v="77" actId="26606"/>
          <ac:picMkLst>
            <pc:docMk/>
            <pc:sldMk cId="1879121738" sldId="260"/>
            <ac:picMk id="22" creationId="{E0BE7827-5B1A-4F37-BF70-19F7C5C6BDEB}"/>
          </ac:picMkLst>
        </pc:picChg>
        <pc:picChg chg="add">
          <ac:chgData name="Jim Finn" userId="fcf7da85b79b963a" providerId="LiveId" clId="{41503ABC-823F-4D0B-AF84-0371E1E42A13}" dt="2023-10-09T19:45:32.299" v="77" actId="26606"/>
          <ac:picMkLst>
            <pc:docMk/>
            <pc:sldMk cId="1879121738" sldId="260"/>
            <ac:picMk id="27" creationId="{E0BE7827-5B1A-4F37-BF70-19F7C5C6BDEB}"/>
          </ac:picMkLst>
        </pc:picChg>
      </pc:sldChg>
      <pc:sldChg chg="addSp delSp modSp new mod setBg">
        <pc:chgData name="Jim Finn" userId="fcf7da85b79b963a" providerId="LiveId" clId="{41503ABC-823F-4D0B-AF84-0371E1E42A13}" dt="2023-10-09T19:46:40.120" v="87" actId="14100"/>
        <pc:sldMkLst>
          <pc:docMk/>
          <pc:sldMk cId="2109613200" sldId="261"/>
        </pc:sldMkLst>
        <pc:spChg chg="mod">
          <ac:chgData name="Jim Finn" userId="fcf7da85b79b963a" providerId="LiveId" clId="{41503ABC-823F-4D0B-AF84-0371E1E42A13}" dt="2023-10-09T19:46:30.368" v="85" actId="26606"/>
          <ac:spMkLst>
            <pc:docMk/>
            <pc:sldMk cId="2109613200" sldId="261"/>
            <ac:spMk id="2" creationId="{10B9C9BF-6BDE-51DD-7E80-1F62C3931D0C}"/>
          </ac:spMkLst>
        </pc:spChg>
        <pc:spChg chg="mod">
          <ac:chgData name="Jim Finn" userId="fcf7da85b79b963a" providerId="LiveId" clId="{41503ABC-823F-4D0B-AF84-0371E1E42A13}" dt="2023-10-09T19:46:30.368" v="85" actId="26606"/>
          <ac:spMkLst>
            <pc:docMk/>
            <pc:sldMk cId="2109613200" sldId="261"/>
            <ac:spMk id="3" creationId="{6E937C2F-30E1-E56D-F11A-58258A487FC7}"/>
          </ac:spMkLst>
        </pc:spChg>
        <pc:picChg chg="add mod">
          <ac:chgData name="Jim Finn" userId="fcf7da85b79b963a" providerId="LiveId" clId="{41503ABC-823F-4D0B-AF84-0371E1E42A13}" dt="2023-10-09T19:46:40.120" v="87" actId="14100"/>
          <ac:picMkLst>
            <pc:docMk/>
            <pc:sldMk cId="2109613200" sldId="261"/>
            <ac:picMk id="4" creationId="{CB36B4D1-C1FA-2DDD-53A3-774F8097D40F}"/>
          </ac:picMkLst>
        </pc:picChg>
        <pc:picChg chg="add del">
          <ac:chgData name="Jim Finn" userId="fcf7da85b79b963a" providerId="LiveId" clId="{41503ABC-823F-4D0B-AF84-0371E1E42A13}" dt="2023-10-09T19:46:30.312" v="84" actId="26606"/>
          <ac:picMkLst>
            <pc:docMk/>
            <pc:sldMk cId="2109613200" sldId="261"/>
            <ac:picMk id="9" creationId="{E0BE7827-5B1A-4F37-BF70-19F7C5C6BDEB}"/>
          </ac:picMkLst>
        </pc:picChg>
        <pc:picChg chg="add">
          <ac:chgData name="Jim Finn" userId="fcf7da85b79b963a" providerId="LiveId" clId="{41503ABC-823F-4D0B-AF84-0371E1E42A13}" dt="2023-10-09T19:46:30.368" v="85" actId="26606"/>
          <ac:picMkLst>
            <pc:docMk/>
            <pc:sldMk cId="2109613200" sldId="261"/>
            <ac:picMk id="11" creationId="{7AEE9CAC-347C-43C2-AE87-6BC5566E6068}"/>
          </ac:picMkLst>
        </pc:picChg>
      </pc:sldChg>
      <pc:sldChg chg="addSp delSp modSp new mod setBg setClrOvrMap">
        <pc:chgData name="Jim Finn" userId="fcf7da85b79b963a" providerId="LiveId" clId="{41503ABC-823F-4D0B-AF84-0371E1E42A13}" dt="2023-10-09T19:49:52.391" v="143" actId="20577"/>
        <pc:sldMkLst>
          <pc:docMk/>
          <pc:sldMk cId="1536970152" sldId="262"/>
        </pc:sldMkLst>
        <pc:spChg chg="mod">
          <ac:chgData name="Jim Finn" userId="fcf7da85b79b963a" providerId="LiveId" clId="{41503ABC-823F-4D0B-AF84-0371E1E42A13}" dt="2023-10-09T19:49:52.391" v="143" actId="20577"/>
          <ac:spMkLst>
            <pc:docMk/>
            <pc:sldMk cId="1536970152" sldId="262"/>
            <ac:spMk id="2" creationId="{253792C8-74C7-5BBE-A31D-B6F9A36E8653}"/>
          </ac:spMkLst>
        </pc:spChg>
        <pc:spChg chg="del">
          <ac:chgData name="Jim Finn" userId="fcf7da85b79b963a" providerId="LiveId" clId="{41503ABC-823F-4D0B-AF84-0371E1E42A13}" dt="2023-10-09T19:47:08.443" v="89" actId="478"/>
          <ac:spMkLst>
            <pc:docMk/>
            <pc:sldMk cId="1536970152" sldId="262"/>
            <ac:spMk id="3" creationId="{0AADD8E7-7D80-839B-A04D-34A2AEA3368A}"/>
          </ac:spMkLst>
        </pc:spChg>
        <pc:spChg chg="add mod">
          <ac:chgData name="Jim Finn" userId="fcf7da85b79b963a" providerId="LiveId" clId="{41503ABC-823F-4D0B-AF84-0371E1E42A13}" dt="2023-10-09T19:48:26.247" v="139" actId="27636"/>
          <ac:spMkLst>
            <pc:docMk/>
            <pc:sldMk cId="1536970152" sldId="262"/>
            <ac:spMk id="4" creationId="{11B62FEE-F152-680F-54C1-590E8C3D0577}"/>
          </ac:spMkLst>
        </pc:spChg>
        <pc:spChg chg="add del">
          <ac:chgData name="Jim Finn" userId="fcf7da85b79b963a" providerId="LiveId" clId="{41503ABC-823F-4D0B-AF84-0371E1E42A13}" dt="2023-10-09T19:47:57.870" v="116" actId="26606"/>
          <ac:spMkLst>
            <pc:docMk/>
            <pc:sldMk cId="1536970152" sldId="262"/>
            <ac:spMk id="12" creationId="{95CB840F-8E41-4CA5-B79B-25CC80AD234A}"/>
          </ac:spMkLst>
        </pc:spChg>
        <pc:spChg chg="add">
          <ac:chgData name="Jim Finn" userId="fcf7da85b79b963a" providerId="LiveId" clId="{41503ABC-823F-4D0B-AF84-0371E1E42A13}" dt="2023-10-09T19:47:57.870" v="116" actId="26606"/>
          <ac:spMkLst>
            <pc:docMk/>
            <pc:sldMk cId="1536970152" sldId="262"/>
            <ac:spMk id="17" creationId="{9A6C2C86-63BF-47D5-AA3F-905111A238E2}"/>
          </ac:spMkLst>
        </pc:spChg>
        <pc:picChg chg="add del mod ord">
          <ac:chgData name="Jim Finn" userId="fcf7da85b79b963a" providerId="LiveId" clId="{41503ABC-823F-4D0B-AF84-0371E1E42A13}" dt="2023-10-09T19:47:53.208" v="115" actId="478"/>
          <ac:picMkLst>
            <pc:docMk/>
            <pc:sldMk cId="1536970152" sldId="262"/>
            <ac:picMk id="6" creationId="{3BCE7AA8-942C-8A87-995A-419FEBD008E2}"/>
          </ac:picMkLst>
        </pc:picChg>
        <pc:picChg chg="add del">
          <ac:chgData name="Jim Finn" userId="fcf7da85b79b963a" providerId="LiveId" clId="{41503ABC-823F-4D0B-AF84-0371E1E42A13}" dt="2023-10-09T19:47:51.440" v="114" actId="26606"/>
          <ac:picMkLst>
            <pc:docMk/>
            <pc:sldMk cId="1536970152" sldId="262"/>
            <ac:picMk id="10" creationId="{B536FA4E-0152-4E27-91DA-0FC22D1846BB}"/>
          </ac:picMkLst>
        </pc:picChg>
        <pc:picChg chg="add del">
          <ac:chgData name="Jim Finn" userId="fcf7da85b79b963a" providerId="LiveId" clId="{41503ABC-823F-4D0B-AF84-0371E1E42A13}" dt="2023-10-09T19:47:48.045" v="111" actId="26606"/>
          <ac:picMkLst>
            <pc:docMk/>
            <pc:sldMk cId="1536970152" sldId="262"/>
            <ac:picMk id="15" creationId="{B536FA4E-0152-4E27-91DA-0FC22D1846BB}"/>
          </ac:picMkLst>
        </pc:picChg>
        <pc:cxnChg chg="add">
          <ac:chgData name="Jim Finn" userId="fcf7da85b79b963a" providerId="LiveId" clId="{41503ABC-823F-4D0B-AF84-0371E1E42A13}" dt="2023-10-09T19:47:57.870" v="116" actId="26606"/>
          <ac:cxnSpMkLst>
            <pc:docMk/>
            <pc:sldMk cId="1536970152" sldId="262"/>
            <ac:cxnSpMk id="19" creationId="{425A0768-3044-4AA9-A889-D2CAA68C517A}"/>
          </ac:cxnSpMkLst>
        </pc:cxnChg>
      </pc:sldChg>
      <pc:sldChg chg="addSp delSp modSp new mod ord modClrScheme chgLayout">
        <pc:chgData name="Jim Finn" userId="fcf7da85b79b963a" providerId="LiveId" clId="{41503ABC-823F-4D0B-AF84-0371E1E42A13}" dt="2023-10-09T19:51:09.637" v="153" actId="403"/>
        <pc:sldMkLst>
          <pc:docMk/>
          <pc:sldMk cId="278494573" sldId="263"/>
        </pc:sldMkLst>
        <pc:spChg chg="del">
          <ac:chgData name="Jim Finn" userId="fcf7da85b79b963a" providerId="LiveId" clId="{41503ABC-823F-4D0B-AF84-0371E1E42A13}" dt="2023-10-09T19:50:38.065" v="147" actId="700"/>
          <ac:spMkLst>
            <pc:docMk/>
            <pc:sldMk cId="278494573" sldId="263"/>
            <ac:spMk id="2" creationId="{FF4F2B82-DA46-C0F6-E74A-977BEE791F42}"/>
          </ac:spMkLst>
        </pc:spChg>
        <pc:spChg chg="del">
          <ac:chgData name="Jim Finn" userId="fcf7da85b79b963a" providerId="LiveId" clId="{41503ABC-823F-4D0B-AF84-0371E1E42A13}" dt="2023-10-09T19:50:38.065" v="147" actId="700"/>
          <ac:spMkLst>
            <pc:docMk/>
            <pc:sldMk cId="278494573" sldId="263"/>
            <ac:spMk id="3" creationId="{5C4F0D9D-8984-3092-C7D2-4B99D451A74A}"/>
          </ac:spMkLst>
        </pc:spChg>
        <pc:spChg chg="add mod">
          <ac:chgData name="Jim Finn" userId="fcf7da85b79b963a" providerId="LiveId" clId="{41503ABC-823F-4D0B-AF84-0371E1E42A13}" dt="2023-10-09T19:51:09.637" v="153" actId="403"/>
          <ac:spMkLst>
            <pc:docMk/>
            <pc:sldMk cId="278494573" sldId="263"/>
            <ac:spMk id="4" creationId="{37127B15-A0A5-5D80-92B3-2CEED642CAE8}"/>
          </ac:spMkLst>
        </pc:spChg>
      </pc:sldChg>
      <pc:sldChg chg="addSp delSp modSp new mod">
        <pc:chgData name="Jim Finn" userId="fcf7da85b79b963a" providerId="LiveId" clId="{41503ABC-823F-4D0B-AF84-0371E1E42A13}" dt="2023-10-09T19:51:51.588" v="164" actId="27636"/>
        <pc:sldMkLst>
          <pc:docMk/>
          <pc:sldMk cId="3420438436" sldId="264"/>
        </pc:sldMkLst>
        <pc:spChg chg="add del mod">
          <ac:chgData name="Jim Finn" userId="fcf7da85b79b963a" providerId="LiveId" clId="{41503ABC-823F-4D0B-AF84-0371E1E42A13}" dt="2023-10-09T19:51:30.962" v="156"/>
          <ac:spMkLst>
            <pc:docMk/>
            <pc:sldMk cId="3420438436" sldId="264"/>
            <ac:spMk id="2" creationId="{A752B78B-4B3B-022F-2596-865FC4353DE0}"/>
          </ac:spMkLst>
        </pc:spChg>
        <pc:spChg chg="add mod">
          <ac:chgData name="Jim Finn" userId="fcf7da85b79b963a" providerId="LiveId" clId="{41503ABC-823F-4D0B-AF84-0371E1E42A13}" dt="2023-10-09T19:51:51.588" v="164" actId="27636"/>
          <ac:spMkLst>
            <pc:docMk/>
            <pc:sldMk cId="3420438436" sldId="264"/>
            <ac:spMk id="3" creationId="{E90ABB3A-D483-8662-82A8-BAC6C54CEF31}"/>
          </ac:spMkLst>
        </pc:spChg>
      </pc:sldChg>
      <pc:sldChg chg="addSp modSp new mod modAnim">
        <pc:chgData name="Jim Finn" userId="fcf7da85b79b963a" providerId="LiveId" clId="{41503ABC-823F-4D0B-AF84-0371E1E42A13}" dt="2023-10-09T19:53:00.562" v="168" actId="207"/>
        <pc:sldMkLst>
          <pc:docMk/>
          <pc:sldMk cId="2290421401" sldId="265"/>
        </pc:sldMkLst>
        <pc:spChg chg="add mod">
          <ac:chgData name="Jim Finn" userId="fcf7da85b79b963a" providerId="LiveId" clId="{41503ABC-823F-4D0B-AF84-0371E1E42A13}" dt="2023-10-09T19:53:00.562" v="168" actId="207"/>
          <ac:spMkLst>
            <pc:docMk/>
            <pc:sldMk cId="2290421401" sldId="265"/>
            <ac:spMk id="2" creationId="{0E279F5E-E0AD-6D57-4166-40D9B9BB42D7}"/>
          </ac:spMkLst>
        </pc:spChg>
        <pc:spChg chg="add mod">
          <ac:chgData name="Jim Finn" userId="fcf7da85b79b963a" providerId="LiveId" clId="{41503ABC-823F-4D0B-AF84-0371E1E42A13}" dt="2023-10-09T19:52:54.143" v="167" actId="1076"/>
          <ac:spMkLst>
            <pc:docMk/>
            <pc:sldMk cId="2290421401" sldId="265"/>
            <ac:spMk id="3" creationId="{FC6AB5C0-5355-CF27-F6E1-68442F98778E}"/>
          </ac:spMkLst>
        </pc:spChg>
        <pc:spChg chg="add mod">
          <ac:chgData name="Jim Finn" userId="fcf7da85b79b963a" providerId="LiveId" clId="{41503ABC-823F-4D0B-AF84-0371E1E42A13}" dt="2023-10-09T19:52:54.143" v="167" actId="1076"/>
          <ac:spMkLst>
            <pc:docMk/>
            <pc:sldMk cId="2290421401" sldId="265"/>
            <ac:spMk id="4" creationId="{39F4335E-A010-07D5-5BBA-0E460A442842}"/>
          </ac:spMkLst>
        </pc:spChg>
        <pc:spChg chg="add mod">
          <ac:chgData name="Jim Finn" userId="fcf7da85b79b963a" providerId="LiveId" clId="{41503ABC-823F-4D0B-AF84-0371E1E42A13}" dt="2023-10-09T19:52:54.143" v="167" actId="1076"/>
          <ac:spMkLst>
            <pc:docMk/>
            <pc:sldMk cId="2290421401" sldId="265"/>
            <ac:spMk id="5" creationId="{DA2C65A4-A8B9-DE16-DBB7-25BD59727DB1}"/>
          </ac:spMkLst>
        </pc:spChg>
        <pc:spChg chg="add mod">
          <ac:chgData name="Jim Finn" userId="fcf7da85b79b963a" providerId="LiveId" clId="{41503ABC-823F-4D0B-AF84-0371E1E42A13}" dt="2023-10-09T19:52:54.143" v="167" actId="1076"/>
          <ac:spMkLst>
            <pc:docMk/>
            <pc:sldMk cId="2290421401" sldId="265"/>
            <ac:spMk id="16" creationId="{B3EB8FC0-1326-CA25-3A46-0C15DA74EA54}"/>
          </ac:spMkLst>
        </pc:spChg>
        <pc:spChg chg="add mod">
          <ac:chgData name="Jim Finn" userId="fcf7da85b79b963a" providerId="LiveId" clId="{41503ABC-823F-4D0B-AF84-0371E1E42A13}" dt="2023-10-09T19:52:54.143" v="167" actId="1076"/>
          <ac:spMkLst>
            <pc:docMk/>
            <pc:sldMk cId="2290421401" sldId="265"/>
            <ac:spMk id="17" creationId="{BB856B8D-F759-BD5B-F345-F998E086FF33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19" creationId="{FC761FFB-C0DD-FA2B-8FEC-EDE1831F048A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20" creationId="{DE04A0BD-08AE-3A9E-D63D-F63159AC51E6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22" creationId="{918F7820-4835-7826-45C0-FB4671CA02E0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23" creationId="{7BEF8A59-114F-E71D-2165-744B33108249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25" creationId="{34EB1045-07F5-30DC-E873-9CDFE8EA9131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26" creationId="{6FDA5C05-4BC3-6070-96D5-04103D1C3EAF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28" creationId="{8FEDC5DC-2F79-A537-187D-F1B8FA54CBA6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29" creationId="{13D47FAA-4FC8-84BB-2081-669D46BCB130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31" creationId="{515BA37C-7FFA-288D-72E4-95DA809F871D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32" creationId="{E1F08DE1-CE17-572E-EFCB-94A3F29E8D91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34" creationId="{EC656F2A-295A-63CF-D46B-A62B10A4CE5D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35" creationId="{18C3E2A7-78BD-6D18-96F5-8C0D2764468C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37" creationId="{CC704AB2-9D94-3306-8C07-707F6A01ED81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38" creationId="{692FB67A-12C7-D33C-FEAB-7A12C4A3DB7D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40" creationId="{49C899FA-13D9-5180-1790-0818A3DD6709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41" creationId="{3CBFAD03-4888-12F9-1783-6F17CC300A6B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43" creationId="{D2EF7832-696A-8351-5193-ABF6956F8F22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44" creationId="{74469F81-162D-BEA8-01A6-18646DB8562D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46" creationId="{E02045AB-ED79-116D-7064-802229AAC855}"/>
          </ac:spMkLst>
        </pc:spChg>
        <pc:spChg chg="mod">
          <ac:chgData name="Jim Finn" userId="fcf7da85b79b963a" providerId="LiveId" clId="{41503ABC-823F-4D0B-AF84-0371E1E42A13}" dt="2023-10-09T19:52:48.611" v="166"/>
          <ac:spMkLst>
            <pc:docMk/>
            <pc:sldMk cId="2290421401" sldId="265"/>
            <ac:spMk id="47" creationId="{59F20881-79A6-7FD9-186F-8C66F4F66FC4}"/>
          </ac:spMkLst>
        </pc:spChg>
        <pc:grpChg chg="add mod">
          <ac:chgData name="Jim Finn" userId="fcf7da85b79b963a" providerId="LiveId" clId="{41503ABC-823F-4D0B-AF84-0371E1E42A13}" dt="2023-10-09T19:52:54.143" v="167" actId="1076"/>
          <ac:grpSpMkLst>
            <pc:docMk/>
            <pc:sldMk cId="2290421401" sldId="265"/>
            <ac:grpSpMk id="18" creationId="{269BC239-18E8-0467-5B61-CEE3EAB5492D}"/>
          </ac:grpSpMkLst>
        </pc:grpChg>
        <pc:grpChg chg="add mod">
          <ac:chgData name="Jim Finn" userId="fcf7da85b79b963a" providerId="LiveId" clId="{41503ABC-823F-4D0B-AF84-0371E1E42A13}" dt="2023-10-09T19:52:54.143" v="167" actId="1076"/>
          <ac:grpSpMkLst>
            <pc:docMk/>
            <pc:sldMk cId="2290421401" sldId="265"/>
            <ac:grpSpMk id="21" creationId="{2B99D210-194D-4E6A-B8B6-879B39024C1B}"/>
          </ac:grpSpMkLst>
        </pc:grpChg>
        <pc:grpChg chg="add mod">
          <ac:chgData name="Jim Finn" userId="fcf7da85b79b963a" providerId="LiveId" clId="{41503ABC-823F-4D0B-AF84-0371E1E42A13}" dt="2023-10-09T19:52:54.143" v="167" actId="1076"/>
          <ac:grpSpMkLst>
            <pc:docMk/>
            <pc:sldMk cId="2290421401" sldId="265"/>
            <ac:grpSpMk id="24" creationId="{ADD46310-701D-529E-B382-FC6EC98DE761}"/>
          </ac:grpSpMkLst>
        </pc:grpChg>
        <pc:grpChg chg="add mod">
          <ac:chgData name="Jim Finn" userId="fcf7da85b79b963a" providerId="LiveId" clId="{41503ABC-823F-4D0B-AF84-0371E1E42A13}" dt="2023-10-09T19:52:54.143" v="167" actId="1076"/>
          <ac:grpSpMkLst>
            <pc:docMk/>
            <pc:sldMk cId="2290421401" sldId="265"/>
            <ac:grpSpMk id="27" creationId="{3ABA8040-8966-F2C0-14E1-0111F15FE258}"/>
          </ac:grpSpMkLst>
        </pc:grpChg>
        <pc:grpChg chg="add mod">
          <ac:chgData name="Jim Finn" userId="fcf7da85b79b963a" providerId="LiveId" clId="{41503ABC-823F-4D0B-AF84-0371E1E42A13}" dt="2023-10-09T19:52:54.143" v="167" actId="1076"/>
          <ac:grpSpMkLst>
            <pc:docMk/>
            <pc:sldMk cId="2290421401" sldId="265"/>
            <ac:grpSpMk id="30" creationId="{07A518F7-7C8E-52B2-B339-6B16310293BC}"/>
          </ac:grpSpMkLst>
        </pc:grpChg>
        <pc:grpChg chg="add mod">
          <ac:chgData name="Jim Finn" userId="fcf7da85b79b963a" providerId="LiveId" clId="{41503ABC-823F-4D0B-AF84-0371E1E42A13}" dt="2023-10-09T19:52:54.143" v="167" actId="1076"/>
          <ac:grpSpMkLst>
            <pc:docMk/>
            <pc:sldMk cId="2290421401" sldId="265"/>
            <ac:grpSpMk id="33" creationId="{A9CD033B-F53C-EE6C-8855-428E3D594B68}"/>
          </ac:grpSpMkLst>
        </pc:grpChg>
        <pc:grpChg chg="add mod">
          <ac:chgData name="Jim Finn" userId="fcf7da85b79b963a" providerId="LiveId" clId="{41503ABC-823F-4D0B-AF84-0371E1E42A13}" dt="2023-10-09T19:52:54.143" v="167" actId="1076"/>
          <ac:grpSpMkLst>
            <pc:docMk/>
            <pc:sldMk cId="2290421401" sldId="265"/>
            <ac:grpSpMk id="36" creationId="{713344B9-632C-4BFB-0920-38B7C89D2D9F}"/>
          </ac:grpSpMkLst>
        </pc:grpChg>
        <pc:grpChg chg="add mod">
          <ac:chgData name="Jim Finn" userId="fcf7da85b79b963a" providerId="LiveId" clId="{41503ABC-823F-4D0B-AF84-0371E1E42A13}" dt="2023-10-09T19:52:54.143" v="167" actId="1076"/>
          <ac:grpSpMkLst>
            <pc:docMk/>
            <pc:sldMk cId="2290421401" sldId="265"/>
            <ac:grpSpMk id="39" creationId="{24A8D196-C4B5-EE34-C269-050F7A1C037D}"/>
          </ac:grpSpMkLst>
        </pc:grpChg>
        <pc:grpChg chg="add mod">
          <ac:chgData name="Jim Finn" userId="fcf7da85b79b963a" providerId="LiveId" clId="{41503ABC-823F-4D0B-AF84-0371E1E42A13}" dt="2023-10-09T19:52:54.143" v="167" actId="1076"/>
          <ac:grpSpMkLst>
            <pc:docMk/>
            <pc:sldMk cId="2290421401" sldId="265"/>
            <ac:grpSpMk id="42" creationId="{596706C2-185B-56BE-5E7E-E5295E4D8BF3}"/>
          </ac:grpSpMkLst>
        </pc:grpChg>
        <pc:grpChg chg="add mod">
          <ac:chgData name="Jim Finn" userId="fcf7da85b79b963a" providerId="LiveId" clId="{41503ABC-823F-4D0B-AF84-0371E1E42A13}" dt="2023-10-09T19:52:54.143" v="167" actId="1076"/>
          <ac:grpSpMkLst>
            <pc:docMk/>
            <pc:sldMk cId="2290421401" sldId="265"/>
            <ac:grpSpMk id="45" creationId="{B2C10196-E5B8-B755-069F-426B0F638929}"/>
          </ac:grpSpMkLst>
        </pc:grpChg>
        <pc:cxnChg chg="add mod">
          <ac:chgData name="Jim Finn" userId="fcf7da85b79b963a" providerId="LiveId" clId="{41503ABC-823F-4D0B-AF84-0371E1E42A13}" dt="2023-10-09T19:52:54.143" v="167" actId="1076"/>
          <ac:cxnSpMkLst>
            <pc:docMk/>
            <pc:sldMk cId="2290421401" sldId="265"/>
            <ac:cxnSpMk id="6" creationId="{FCCF4E83-6487-AB62-A26C-1F8AD781BD8F}"/>
          </ac:cxnSpMkLst>
        </pc:cxnChg>
        <pc:cxnChg chg="add mod">
          <ac:chgData name="Jim Finn" userId="fcf7da85b79b963a" providerId="LiveId" clId="{41503ABC-823F-4D0B-AF84-0371E1E42A13}" dt="2023-10-09T19:52:54.143" v="167" actId="1076"/>
          <ac:cxnSpMkLst>
            <pc:docMk/>
            <pc:sldMk cId="2290421401" sldId="265"/>
            <ac:cxnSpMk id="7" creationId="{C5826E59-28DB-43A6-38B8-D72B4E538868}"/>
          </ac:cxnSpMkLst>
        </pc:cxnChg>
        <pc:cxnChg chg="add mod">
          <ac:chgData name="Jim Finn" userId="fcf7da85b79b963a" providerId="LiveId" clId="{41503ABC-823F-4D0B-AF84-0371E1E42A13}" dt="2023-10-09T19:52:54.143" v="167" actId="1076"/>
          <ac:cxnSpMkLst>
            <pc:docMk/>
            <pc:sldMk cId="2290421401" sldId="265"/>
            <ac:cxnSpMk id="8" creationId="{A410CD8F-AF08-2BB6-4345-4A91B8BD7334}"/>
          </ac:cxnSpMkLst>
        </pc:cxnChg>
        <pc:cxnChg chg="add mod">
          <ac:chgData name="Jim Finn" userId="fcf7da85b79b963a" providerId="LiveId" clId="{41503ABC-823F-4D0B-AF84-0371E1E42A13}" dt="2023-10-09T19:52:54.143" v="167" actId="1076"/>
          <ac:cxnSpMkLst>
            <pc:docMk/>
            <pc:sldMk cId="2290421401" sldId="265"/>
            <ac:cxnSpMk id="9" creationId="{6663CC85-3709-2515-5C0E-2F53CAF7EBF7}"/>
          </ac:cxnSpMkLst>
        </pc:cxnChg>
        <pc:cxnChg chg="add mod">
          <ac:chgData name="Jim Finn" userId="fcf7da85b79b963a" providerId="LiveId" clId="{41503ABC-823F-4D0B-AF84-0371E1E42A13}" dt="2023-10-09T19:52:54.143" v="167" actId="1076"/>
          <ac:cxnSpMkLst>
            <pc:docMk/>
            <pc:sldMk cId="2290421401" sldId="265"/>
            <ac:cxnSpMk id="10" creationId="{E8DA4374-C20C-A6B0-6ED3-FDBE13D30A62}"/>
          </ac:cxnSpMkLst>
        </pc:cxnChg>
        <pc:cxnChg chg="add mod">
          <ac:chgData name="Jim Finn" userId="fcf7da85b79b963a" providerId="LiveId" clId="{41503ABC-823F-4D0B-AF84-0371E1E42A13}" dt="2023-10-09T19:52:54.143" v="167" actId="1076"/>
          <ac:cxnSpMkLst>
            <pc:docMk/>
            <pc:sldMk cId="2290421401" sldId="265"/>
            <ac:cxnSpMk id="11" creationId="{AAC84D39-D7FC-60E2-A39B-B8B3B6595C59}"/>
          </ac:cxnSpMkLst>
        </pc:cxnChg>
        <pc:cxnChg chg="add mod">
          <ac:chgData name="Jim Finn" userId="fcf7da85b79b963a" providerId="LiveId" clId="{41503ABC-823F-4D0B-AF84-0371E1E42A13}" dt="2023-10-09T19:52:54.143" v="167" actId="1076"/>
          <ac:cxnSpMkLst>
            <pc:docMk/>
            <pc:sldMk cId="2290421401" sldId="265"/>
            <ac:cxnSpMk id="12" creationId="{C31BDE69-DFC7-2142-2BEE-CCF987B30FFB}"/>
          </ac:cxnSpMkLst>
        </pc:cxnChg>
        <pc:cxnChg chg="add mod">
          <ac:chgData name="Jim Finn" userId="fcf7da85b79b963a" providerId="LiveId" clId="{41503ABC-823F-4D0B-AF84-0371E1E42A13}" dt="2023-10-09T19:52:54.143" v="167" actId="1076"/>
          <ac:cxnSpMkLst>
            <pc:docMk/>
            <pc:sldMk cId="2290421401" sldId="265"/>
            <ac:cxnSpMk id="13" creationId="{53DAA394-B3E6-A623-7DEE-70EF50C682EF}"/>
          </ac:cxnSpMkLst>
        </pc:cxnChg>
        <pc:cxnChg chg="add mod">
          <ac:chgData name="Jim Finn" userId="fcf7da85b79b963a" providerId="LiveId" clId="{41503ABC-823F-4D0B-AF84-0371E1E42A13}" dt="2023-10-09T19:52:54.143" v="167" actId="1076"/>
          <ac:cxnSpMkLst>
            <pc:docMk/>
            <pc:sldMk cId="2290421401" sldId="265"/>
            <ac:cxnSpMk id="14" creationId="{C8968CB1-8168-63F2-80F5-20B07D2769BB}"/>
          </ac:cxnSpMkLst>
        </pc:cxnChg>
        <pc:cxnChg chg="add mod">
          <ac:chgData name="Jim Finn" userId="fcf7da85b79b963a" providerId="LiveId" clId="{41503ABC-823F-4D0B-AF84-0371E1E42A13}" dt="2023-10-09T19:52:54.143" v="167" actId="1076"/>
          <ac:cxnSpMkLst>
            <pc:docMk/>
            <pc:sldMk cId="2290421401" sldId="265"/>
            <ac:cxnSpMk id="15" creationId="{B7976BDD-9E3A-CEED-0FA1-FE8574958B06}"/>
          </ac:cxnSpMkLst>
        </pc:cxnChg>
      </pc:sldChg>
      <pc:sldChg chg="addSp delSp modSp new mod setBg modClrScheme chgLayout">
        <pc:chgData name="Jim Finn" userId="fcf7da85b79b963a" providerId="LiveId" clId="{41503ABC-823F-4D0B-AF84-0371E1E42A13}" dt="2023-10-09T19:54:51.749" v="199" actId="403"/>
        <pc:sldMkLst>
          <pc:docMk/>
          <pc:sldMk cId="4004363381" sldId="266"/>
        </pc:sldMkLst>
        <pc:spChg chg="add mod">
          <ac:chgData name="Jim Finn" userId="fcf7da85b79b963a" providerId="LiveId" clId="{41503ABC-823F-4D0B-AF84-0371E1E42A13}" dt="2023-10-09T19:54:44.926" v="196" actId="26606"/>
          <ac:spMkLst>
            <pc:docMk/>
            <pc:sldMk cId="4004363381" sldId="266"/>
            <ac:spMk id="2" creationId="{52D1018A-96C9-7B82-EEB9-17337F0A7765}"/>
          </ac:spMkLst>
        </pc:spChg>
        <pc:spChg chg="add mod">
          <ac:chgData name="Jim Finn" userId="fcf7da85b79b963a" providerId="LiveId" clId="{41503ABC-823F-4D0B-AF84-0371E1E42A13}" dt="2023-10-09T19:54:51.749" v="199" actId="403"/>
          <ac:spMkLst>
            <pc:docMk/>
            <pc:sldMk cId="4004363381" sldId="266"/>
            <ac:spMk id="3" creationId="{32A6EFBB-9A7F-F1AF-A991-07A124D20B2C}"/>
          </ac:spMkLst>
        </pc:spChg>
        <pc:picChg chg="add del">
          <ac:chgData name="Jim Finn" userId="fcf7da85b79b963a" providerId="LiveId" clId="{41503ABC-823F-4D0B-AF84-0371E1E42A13}" dt="2023-10-09T19:54:44.915" v="195" actId="26606"/>
          <ac:picMkLst>
            <pc:docMk/>
            <pc:sldMk cId="4004363381" sldId="266"/>
            <ac:picMk id="5" creationId="{BB9A8C14-4A49-D162-9DA1-A86357614CC4}"/>
          </ac:picMkLst>
        </pc:picChg>
        <pc:picChg chg="add del">
          <ac:chgData name="Jim Finn" userId="fcf7da85b79b963a" providerId="LiveId" clId="{41503ABC-823F-4D0B-AF84-0371E1E42A13}" dt="2023-10-09T19:54:44.915" v="195" actId="26606"/>
          <ac:picMkLst>
            <pc:docMk/>
            <pc:sldMk cId="4004363381" sldId="266"/>
            <ac:picMk id="9" creationId="{E0BE7827-5B1A-4F37-BF70-19F7C5C6BDEB}"/>
          </ac:picMkLst>
        </pc:picChg>
        <pc:picChg chg="add">
          <ac:chgData name="Jim Finn" userId="fcf7da85b79b963a" providerId="LiveId" clId="{41503ABC-823F-4D0B-AF84-0371E1E42A13}" dt="2023-10-09T19:54:44.926" v="196" actId="26606"/>
          <ac:picMkLst>
            <pc:docMk/>
            <pc:sldMk cId="4004363381" sldId="266"/>
            <ac:picMk id="11" creationId="{39128C67-220B-A8FC-668B-7C65EC273687}"/>
          </ac:picMkLst>
        </pc:picChg>
      </pc:sldChg>
      <pc:sldChg chg="addSp delSp modSp new mod modClrScheme chgLayout">
        <pc:chgData name="Jim Finn" userId="fcf7da85b79b963a" providerId="LiveId" clId="{41503ABC-823F-4D0B-AF84-0371E1E42A13}" dt="2023-10-09T19:58:44.602" v="265" actId="20577"/>
        <pc:sldMkLst>
          <pc:docMk/>
          <pc:sldMk cId="4171988410" sldId="267"/>
        </pc:sldMkLst>
        <pc:spChg chg="del">
          <ac:chgData name="Jim Finn" userId="fcf7da85b79b963a" providerId="LiveId" clId="{41503ABC-823F-4D0B-AF84-0371E1E42A13}" dt="2023-10-09T19:58:05.263" v="252" actId="700"/>
          <ac:spMkLst>
            <pc:docMk/>
            <pc:sldMk cId="4171988410" sldId="267"/>
            <ac:spMk id="2" creationId="{04A07E81-647E-1F70-0CBA-4820CDF401B1}"/>
          </ac:spMkLst>
        </pc:spChg>
        <pc:spChg chg="del">
          <ac:chgData name="Jim Finn" userId="fcf7da85b79b963a" providerId="LiveId" clId="{41503ABC-823F-4D0B-AF84-0371E1E42A13}" dt="2023-10-09T19:57:53.418" v="249" actId="478"/>
          <ac:spMkLst>
            <pc:docMk/>
            <pc:sldMk cId="4171988410" sldId="267"/>
            <ac:spMk id="3" creationId="{13D5725F-C2D9-688C-E3A2-E84F3CC4C1A4}"/>
          </ac:spMkLst>
        </pc:spChg>
        <pc:spChg chg="add mod">
          <ac:chgData name="Jim Finn" userId="fcf7da85b79b963a" providerId="LiveId" clId="{41503ABC-823F-4D0B-AF84-0371E1E42A13}" dt="2023-10-09T19:58:44.602" v="265" actId="20577"/>
          <ac:spMkLst>
            <pc:docMk/>
            <pc:sldMk cId="4171988410" sldId="267"/>
            <ac:spMk id="4" creationId="{77AF4F52-4A15-9B89-7671-361A0C54620B}"/>
          </ac:spMkLst>
        </pc:spChg>
      </pc:sldChg>
      <pc:sldChg chg="addSp delSp modSp add mod ord setBg modClrScheme setClrOvrMap chgLayout">
        <pc:chgData name="Jim Finn" userId="fcf7da85b79b963a" providerId="LiveId" clId="{41503ABC-823F-4D0B-AF84-0371E1E42A13}" dt="2023-10-09T19:57:24.417" v="248" actId="12788"/>
        <pc:sldMkLst>
          <pc:docMk/>
          <pc:sldMk cId="0" sldId="338"/>
        </pc:sldMkLst>
        <pc:spChg chg="add del mod ord">
          <ac:chgData name="Jim Finn" userId="fcf7da85b79b963a" providerId="LiveId" clId="{41503ABC-823F-4D0B-AF84-0371E1E42A13}" dt="2023-10-09T19:55:48.309" v="211" actId="700"/>
          <ac:spMkLst>
            <pc:docMk/>
            <pc:sldMk cId="0" sldId="338"/>
            <ac:spMk id="2" creationId="{C7813B96-39E7-CD83-0C86-E0C8801FC307}"/>
          </ac:spMkLst>
        </pc:spChg>
        <pc:spChg chg="add mod ord">
          <ac:chgData name="Jim Finn" userId="fcf7da85b79b963a" providerId="LiveId" clId="{41503ABC-823F-4D0B-AF84-0371E1E42A13}" dt="2023-10-09T19:56:15.976" v="235" actId="26606"/>
          <ac:spMkLst>
            <pc:docMk/>
            <pc:sldMk cId="0" sldId="338"/>
            <ac:spMk id="3" creationId="{730A7754-842B-1F98-57D3-2704846F0334}"/>
          </ac:spMkLst>
        </pc:spChg>
        <pc:spChg chg="add mod ord">
          <ac:chgData name="Jim Finn" userId="fcf7da85b79b963a" providerId="LiveId" clId="{41503ABC-823F-4D0B-AF84-0371E1E42A13}" dt="2023-10-09T19:56:31.771" v="242" actId="404"/>
          <ac:spMkLst>
            <pc:docMk/>
            <pc:sldMk cId="0" sldId="338"/>
            <ac:spMk id="4" creationId="{6168FFF8-34CA-1A34-6CD9-0190CDE58998}"/>
          </ac:spMkLst>
        </pc:spChg>
        <pc:spChg chg="add mod ord">
          <ac:chgData name="Jim Finn" userId="fcf7da85b79b963a" providerId="LiveId" clId="{41503ABC-823F-4D0B-AF84-0371E1E42A13}" dt="2023-10-09T19:57:24.417" v="248" actId="12788"/>
          <ac:spMkLst>
            <pc:docMk/>
            <pc:sldMk cId="0" sldId="338"/>
            <ac:spMk id="5" creationId="{C3596FAB-476E-DE32-1639-675C7D6F68F0}"/>
          </ac:spMkLst>
        </pc:spChg>
        <pc:spChg chg="del">
          <ac:chgData name="Jim Finn" userId="fcf7da85b79b963a" providerId="LiveId" clId="{41503ABC-823F-4D0B-AF84-0371E1E42A13}" dt="2023-10-09T19:55:23.070" v="205" actId="478"/>
          <ac:spMkLst>
            <pc:docMk/>
            <pc:sldMk cId="0" sldId="338"/>
            <ac:spMk id="1015" creationId="{00000000-0000-0000-0000-000000000000}"/>
          </ac:spMkLst>
        </pc:spChg>
        <pc:spChg chg="del mod ord">
          <ac:chgData name="Jim Finn" userId="fcf7da85b79b963a" providerId="LiveId" clId="{41503ABC-823F-4D0B-AF84-0371E1E42A13}" dt="2023-10-09T19:55:45.586" v="210" actId="700"/>
          <ac:spMkLst>
            <pc:docMk/>
            <pc:sldMk cId="0" sldId="338"/>
            <ac:spMk id="1016" creationId="{00000000-0000-0000-0000-000000000000}"/>
          </ac:spMkLst>
        </pc:spChg>
        <pc:spChg chg="add">
          <ac:chgData name="Jim Finn" userId="fcf7da85b79b963a" providerId="LiveId" clId="{41503ABC-823F-4D0B-AF84-0371E1E42A13}" dt="2023-10-09T19:56:15.976" v="235" actId="26606"/>
          <ac:spMkLst>
            <pc:docMk/>
            <pc:sldMk cId="0" sldId="338"/>
            <ac:spMk id="1022" creationId="{95CB840F-8E41-4CA5-B79B-25CC80AD234A}"/>
          </ac:spMkLst>
        </pc:spChg>
        <pc:picChg chg="mod ord">
          <ac:chgData name="Jim Finn" userId="fcf7da85b79b963a" providerId="LiveId" clId="{41503ABC-823F-4D0B-AF84-0371E1E42A13}" dt="2023-10-09T19:57:24.417" v="248" actId="12788"/>
          <ac:picMkLst>
            <pc:docMk/>
            <pc:sldMk cId="0" sldId="338"/>
            <ac:picMk id="1017" creationId="{00000000-0000-0000-0000-000000000000}"/>
          </ac:picMkLst>
        </pc:picChg>
      </pc:sldChg>
      <pc:sldChg chg="addSp modSp new">
        <pc:chgData name="Jim Finn" userId="fcf7da85b79b963a" providerId="LiveId" clId="{41503ABC-823F-4D0B-AF84-0371E1E42A13}" dt="2023-10-09T19:58:56.607" v="267"/>
        <pc:sldMkLst>
          <pc:docMk/>
          <pc:sldMk cId="1443332445" sldId="339"/>
        </pc:sldMkLst>
        <pc:spChg chg="add mod">
          <ac:chgData name="Jim Finn" userId="fcf7da85b79b963a" providerId="LiveId" clId="{41503ABC-823F-4D0B-AF84-0371E1E42A13}" dt="2023-10-09T19:58:56.607" v="267"/>
          <ac:spMkLst>
            <pc:docMk/>
            <pc:sldMk cId="1443332445" sldId="339"/>
            <ac:spMk id="2" creationId="{7D2B699E-765C-8ACD-45C3-7219EB0001CC}"/>
          </ac:spMkLst>
        </pc:spChg>
      </pc:sldChg>
      <pc:sldChg chg="addSp modSp new mod modClrScheme chgLayout">
        <pc:chgData name="Jim Finn" userId="fcf7da85b79b963a" providerId="LiveId" clId="{41503ABC-823F-4D0B-AF84-0371E1E42A13}" dt="2023-10-09T20:00:33.631" v="291" actId="403"/>
        <pc:sldMkLst>
          <pc:docMk/>
          <pc:sldMk cId="738799108" sldId="340"/>
        </pc:sldMkLst>
        <pc:spChg chg="add mod">
          <ac:chgData name="Jim Finn" userId="fcf7da85b79b963a" providerId="LiveId" clId="{41503ABC-823F-4D0B-AF84-0371E1E42A13}" dt="2023-10-09T19:59:43.289" v="282" actId="20577"/>
          <ac:spMkLst>
            <pc:docMk/>
            <pc:sldMk cId="738799108" sldId="340"/>
            <ac:spMk id="2" creationId="{E83E398F-1502-A76E-11D2-2295A7C2A949}"/>
          </ac:spMkLst>
        </pc:spChg>
        <pc:spChg chg="add mod">
          <ac:chgData name="Jim Finn" userId="fcf7da85b79b963a" providerId="LiveId" clId="{41503ABC-823F-4D0B-AF84-0371E1E42A13}" dt="2023-10-09T19:59:54.998" v="285" actId="12"/>
          <ac:spMkLst>
            <pc:docMk/>
            <pc:sldMk cId="738799108" sldId="340"/>
            <ac:spMk id="3" creationId="{3D19D992-C718-D12F-0184-0BFDEE9BC15D}"/>
          </ac:spMkLst>
        </pc:spChg>
        <pc:spChg chg="add mod">
          <ac:chgData name="Jim Finn" userId="fcf7da85b79b963a" providerId="LiveId" clId="{41503ABC-823F-4D0B-AF84-0371E1E42A13}" dt="2023-10-09T20:00:33.631" v="291" actId="403"/>
          <ac:spMkLst>
            <pc:docMk/>
            <pc:sldMk cId="738799108" sldId="340"/>
            <ac:spMk id="4" creationId="{02C7ADBE-14DB-A2FC-F7D6-0BC2513C7F5A}"/>
          </ac:spMkLst>
        </pc:spChg>
      </pc:sldChg>
      <pc:sldChg chg="addSp delSp modSp new mod modClrScheme chgLayout">
        <pc:chgData name="Jim Finn" userId="fcf7da85b79b963a" providerId="LiveId" clId="{41503ABC-823F-4D0B-AF84-0371E1E42A13}" dt="2023-10-09T20:03:06.151" v="314" actId="13822"/>
        <pc:sldMkLst>
          <pc:docMk/>
          <pc:sldMk cId="1273880769" sldId="341"/>
        </pc:sldMkLst>
        <pc:spChg chg="del mod ord">
          <ac:chgData name="Jim Finn" userId="fcf7da85b79b963a" providerId="LiveId" clId="{41503ABC-823F-4D0B-AF84-0371E1E42A13}" dt="2023-10-09T20:01:54.993" v="298" actId="700"/>
          <ac:spMkLst>
            <pc:docMk/>
            <pc:sldMk cId="1273880769" sldId="341"/>
            <ac:spMk id="2" creationId="{CB6E35B5-3ACF-F0EE-F868-5A9618A6C311}"/>
          </ac:spMkLst>
        </pc:spChg>
        <pc:spChg chg="del mod ord">
          <ac:chgData name="Jim Finn" userId="fcf7da85b79b963a" providerId="LiveId" clId="{41503ABC-823F-4D0B-AF84-0371E1E42A13}" dt="2023-10-09T20:01:54.993" v="298" actId="700"/>
          <ac:spMkLst>
            <pc:docMk/>
            <pc:sldMk cId="1273880769" sldId="341"/>
            <ac:spMk id="3" creationId="{5DF49F26-70C9-A703-4833-CF67E23D590F}"/>
          </ac:spMkLst>
        </pc:spChg>
        <pc:spChg chg="add del mod ord">
          <ac:chgData name="Jim Finn" userId="fcf7da85b79b963a" providerId="LiveId" clId="{41503ABC-823F-4D0B-AF84-0371E1E42A13}" dt="2023-10-09T20:02:07.986" v="300" actId="478"/>
          <ac:spMkLst>
            <pc:docMk/>
            <pc:sldMk cId="1273880769" sldId="341"/>
            <ac:spMk id="4" creationId="{D78B8F51-6310-2932-F5B3-9F86FD53D625}"/>
          </ac:spMkLst>
        </pc:spChg>
        <pc:spChg chg="add mod ord">
          <ac:chgData name="Jim Finn" userId="fcf7da85b79b963a" providerId="LiveId" clId="{41503ABC-823F-4D0B-AF84-0371E1E42A13}" dt="2023-10-09T20:02:23.127" v="307" actId="403"/>
          <ac:spMkLst>
            <pc:docMk/>
            <pc:sldMk cId="1273880769" sldId="341"/>
            <ac:spMk id="5" creationId="{B93DA8C3-67D6-E944-4CF0-737732B15013}"/>
          </ac:spMkLst>
        </pc:spChg>
        <pc:spChg chg="add del mod ord">
          <ac:chgData name="Jim Finn" userId="fcf7da85b79b963a" providerId="LiveId" clId="{41503ABC-823F-4D0B-AF84-0371E1E42A13}" dt="2023-10-09T20:02:29.020" v="308" actId="478"/>
          <ac:spMkLst>
            <pc:docMk/>
            <pc:sldMk cId="1273880769" sldId="341"/>
            <ac:spMk id="6" creationId="{2882421B-7699-9605-3ED1-247A548472FC}"/>
          </ac:spMkLst>
        </pc:spChg>
        <pc:spChg chg="add mod ord">
          <ac:chgData name="Jim Finn" userId="fcf7da85b79b963a" providerId="LiveId" clId="{41503ABC-823F-4D0B-AF84-0371E1E42A13}" dt="2023-10-09T20:03:06.151" v="314" actId="13822"/>
          <ac:spMkLst>
            <pc:docMk/>
            <pc:sldMk cId="1273880769" sldId="341"/>
            <ac:spMk id="8" creationId="{C5A479FB-F7E7-2C91-6881-65CCD3EFE5C4}"/>
          </ac:spMkLst>
        </pc:spChg>
        <pc:picChg chg="add mod">
          <ac:chgData name="Jim Finn" userId="fcf7da85b79b963a" providerId="LiveId" clId="{41503ABC-823F-4D0B-AF84-0371E1E42A13}" dt="2023-10-09T20:03:06.151" v="314" actId="13822"/>
          <ac:picMkLst>
            <pc:docMk/>
            <pc:sldMk cId="1273880769" sldId="341"/>
            <ac:picMk id="7" creationId="{7F8EC840-0974-DBB6-AFC2-A1CD5F2316A0}"/>
          </ac:picMkLst>
        </pc:picChg>
      </pc:sldChg>
      <pc:sldChg chg="delSp modSp add mod setBg delDesignElem">
        <pc:chgData name="Jim Finn" userId="fcf7da85b79b963a" providerId="LiveId" clId="{41503ABC-823F-4D0B-AF84-0371E1E42A13}" dt="2023-10-09T20:01:30.058" v="297" actId="20577"/>
        <pc:sldMkLst>
          <pc:docMk/>
          <pc:sldMk cId="4120967456" sldId="342"/>
        </pc:sldMkLst>
        <pc:spChg chg="mod">
          <ac:chgData name="Jim Finn" userId="fcf7da85b79b963a" providerId="LiveId" clId="{41503ABC-823F-4D0B-AF84-0371E1E42A13}" dt="2023-10-09T20:01:30.058" v="297" actId="20577"/>
          <ac:spMkLst>
            <pc:docMk/>
            <pc:sldMk cId="4120967456" sldId="342"/>
            <ac:spMk id="15" creationId="{8EA703CC-D7DD-AD84-1CD9-7C1E86555539}"/>
          </ac:spMkLst>
        </pc:spChg>
        <pc:picChg chg="del">
          <ac:chgData name="Jim Finn" userId="fcf7da85b79b963a" providerId="LiveId" clId="{41503ABC-823F-4D0B-AF84-0371E1E42A13}" dt="2023-10-09T20:01:26.661" v="294"/>
          <ac:picMkLst>
            <pc:docMk/>
            <pc:sldMk cId="4120967456" sldId="342"/>
            <ac:picMk id="27" creationId="{E0BE7827-5B1A-4F37-BF70-19F7C5C6BDEB}"/>
          </ac:picMkLst>
        </pc:picChg>
      </pc:sldChg>
      <pc:sldChg chg="addSp delSp modSp new mod modClrScheme delAnim modAnim chgLayout">
        <pc:chgData name="Jim Finn" userId="fcf7da85b79b963a" providerId="LiveId" clId="{41503ABC-823F-4D0B-AF84-0371E1E42A13}" dt="2023-10-09T20:05:05.076" v="324" actId="403"/>
        <pc:sldMkLst>
          <pc:docMk/>
          <pc:sldMk cId="2925410020" sldId="343"/>
        </pc:sldMkLst>
        <pc:spChg chg="del">
          <ac:chgData name="Jim Finn" userId="fcf7da85b79b963a" providerId="LiveId" clId="{41503ABC-823F-4D0B-AF84-0371E1E42A13}" dt="2023-10-09T20:04:26.010" v="316" actId="700"/>
          <ac:spMkLst>
            <pc:docMk/>
            <pc:sldMk cId="2925410020" sldId="343"/>
            <ac:spMk id="2" creationId="{107C5DD5-1575-AA69-7713-AA76BF013EAF}"/>
          </ac:spMkLst>
        </pc:spChg>
        <pc:spChg chg="del">
          <ac:chgData name="Jim Finn" userId="fcf7da85b79b963a" providerId="LiveId" clId="{41503ABC-823F-4D0B-AF84-0371E1E42A13}" dt="2023-10-09T20:04:26.010" v="316" actId="700"/>
          <ac:spMkLst>
            <pc:docMk/>
            <pc:sldMk cId="2925410020" sldId="343"/>
            <ac:spMk id="3" creationId="{5A5192B3-FD15-03DC-3A9D-C5A5C4249A1E}"/>
          </ac:spMkLst>
        </pc:spChg>
        <pc:spChg chg="add del mod">
          <ac:chgData name="Jim Finn" userId="fcf7da85b79b963a" providerId="LiveId" clId="{41503ABC-823F-4D0B-AF84-0371E1E42A13}" dt="2023-10-09T20:04:50.188" v="318" actId="478"/>
          <ac:spMkLst>
            <pc:docMk/>
            <pc:sldMk cId="2925410020" sldId="343"/>
            <ac:spMk id="4" creationId="{6BE3F72C-B1CA-392F-E63F-FA4E33495B8D}"/>
          </ac:spMkLst>
        </pc:spChg>
        <pc:spChg chg="add del mod">
          <ac:chgData name="Jim Finn" userId="fcf7da85b79b963a" providerId="LiveId" clId="{41503ABC-823F-4D0B-AF84-0371E1E42A13}" dt="2023-10-09T20:04:50.188" v="318" actId="478"/>
          <ac:spMkLst>
            <pc:docMk/>
            <pc:sldMk cId="2925410020" sldId="343"/>
            <ac:spMk id="5" creationId="{54BAAE8E-CC6D-1246-E2E5-83C1A15E85CF}"/>
          </ac:spMkLst>
        </pc:spChg>
        <pc:spChg chg="add del mod">
          <ac:chgData name="Jim Finn" userId="fcf7da85b79b963a" providerId="LiveId" clId="{41503ABC-823F-4D0B-AF84-0371E1E42A13}" dt="2023-10-09T20:04:50.188" v="318" actId="478"/>
          <ac:spMkLst>
            <pc:docMk/>
            <pc:sldMk cId="2925410020" sldId="343"/>
            <ac:spMk id="16" creationId="{ADE8F146-5BE9-0763-375F-910F4DA171D6}"/>
          </ac:spMkLst>
        </pc:spChg>
        <pc:spChg chg="add del mod">
          <ac:chgData name="Jim Finn" userId="fcf7da85b79b963a" providerId="LiveId" clId="{41503ABC-823F-4D0B-AF84-0371E1E42A13}" dt="2023-10-09T20:04:50.188" v="318" actId="478"/>
          <ac:spMkLst>
            <pc:docMk/>
            <pc:sldMk cId="2925410020" sldId="343"/>
            <ac:spMk id="17" creationId="{67299B71-8682-E0DE-BC82-3861DC89F4EB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19" creationId="{D6650426-4431-13D3-CCAC-C9135AA49AF1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20" creationId="{5AD27C47-25F2-349A-5258-CD33FEDCA790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21" creationId="{91C7945D-6A6A-1127-C083-C1BA50443BDB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22" creationId="{8B0C62BC-56AD-4B99-2389-8E33969BF9A7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24" creationId="{8F33628D-90AB-6324-B00D-74E560EB2E85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25" creationId="{91DA6E04-1AD0-38BF-EDFF-F35D0A1E279B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26" creationId="{869241D3-9B6D-3AD0-2EB8-10A706205E4F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27" creationId="{2C751DD7-C956-B0D9-A97A-222FB9E68062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29" creationId="{12CC46E1-75E9-E7A7-D8D9-A4C245E687A1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30" creationId="{119A87AB-0351-F6E9-9A3C-FD8CD5DAFE7A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31" creationId="{1979FC96-09B8-04CE-4DA4-27261B95440B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32" creationId="{5ECACE6F-6643-FFE9-DF35-ACC4C6DB50A3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34" creationId="{D49F650A-B97F-4AB7-321A-A07A56446FD9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35" creationId="{B4B54AB8-D67E-3886-6F47-E27FCBE09FF0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36" creationId="{C435F003-A8AE-09C4-FEC0-20C1E2F541B2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37" creationId="{FC89532B-0822-7031-C2BA-08B804F7CFDD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39" creationId="{FF980550-842E-7F56-D0AB-2F7374947C2C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40" creationId="{84BA8583-A5DC-CCAD-9F97-E3E3F75216AB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41" creationId="{5DCF9B67-B8A0-0555-61F6-1F2DA96420D4}"/>
          </ac:spMkLst>
        </pc:spChg>
        <pc:spChg chg="mod">
          <ac:chgData name="Jim Finn" userId="fcf7da85b79b963a" providerId="LiveId" clId="{41503ABC-823F-4D0B-AF84-0371E1E42A13}" dt="2023-10-09T20:04:26.834" v="317"/>
          <ac:spMkLst>
            <pc:docMk/>
            <pc:sldMk cId="2925410020" sldId="343"/>
            <ac:spMk id="42" creationId="{614A24F6-1886-E7EF-2822-0696032D42C0}"/>
          </ac:spMkLst>
        </pc:spChg>
        <pc:spChg chg="mod">
          <ac:chgData name="Jim Finn" userId="fcf7da85b79b963a" providerId="LiveId" clId="{41503ABC-823F-4D0B-AF84-0371E1E42A13}" dt="2023-10-09T20:05:05.076" v="324" actId="403"/>
          <ac:spMkLst>
            <pc:docMk/>
            <pc:sldMk cId="2925410020" sldId="343"/>
            <ac:spMk id="44" creationId="{1238522D-E70C-2E0A-AAD9-132F2A84C6FD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45" creationId="{7328FD88-EAA6-E988-CDB9-ABE25EF3E56B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46" creationId="{2AAF08E0-8D73-DDD7-68E4-34C516CA02AF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57" creationId="{D11612D1-A198-97A0-A257-C2F850D45EBB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58" creationId="{771DC386-F9BE-4B26-B1BE-1795EA83171C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64" creationId="{4B4E81D3-1829-DCF8-E114-62B2AB5B98DF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65" creationId="{DE14A25E-97E0-148E-2CE9-8F46061846D8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66" creationId="{E0D5ACE2-2D30-E94A-C863-5C8CCB8DBAF8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67" creationId="{CCB02E6B-7E2A-A339-F4CA-92839BBAAA67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68" creationId="{100F379A-D932-DC09-5062-7521BAC9D604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69" creationId="{121ACB7E-3E47-8427-B9C0-806517D2B04E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70" creationId="{6722E08F-9C30-5C85-A6DC-49150137AA38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71" creationId="{544C7806-50F7-78A8-A645-EB04998BB3F8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72" creationId="{3FC8A0CF-29E8-5F84-22C5-8175CA05C4CE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73" creationId="{04F59B49-C6CC-681D-C798-DA730F329EC7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74" creationId="{57677B22-E726-27A0-1066-730999625FFA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75" creationId="{5028478F-DE17-F1E1-36D2-B60ACA1224D4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76" creationId="{84E35C2A-A82F-F77B-51BD-282D50AAEC00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77" creationId="{421AAEA9-B383-A6E2-F237-5F20C0596D9C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78" creationId="{B2D9A6AA-1228-439B-986A-9D9DFAC4DDD6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79" creationId="{60D465BF-7401-2EAB-8778-BD5C8E27F709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80" creationId="{4AA8CB10-A620-A2F5-9993-BF542B65D0E9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81" creationId="{8EB4F203-2E73-31C6-6986-0A6894B0D0DC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82" creationId="{49BCC62C-2873-2CEF-F992-6C5A3835802E}"/>
          </ac:spMkLst>
        </pc:spChg>
        <pc:spChg chg="mod">
          <ac:chgData name="Jim Finn" userId="fcf7da85b79b963a" providerId="LiveId" clId="{41503ABC-823F-4D0B-AF84-0371E1E42A13}" dt="2023-10-09T20:04:51.121" v="319"/>
          <ac:spMkLst>
            <pc:docMk/>
            <pc:sldMk cId="2925410020" sldId="343"/>
            <ac:spMk id="83" creationId="{B63A1F5B-CE5F-5213-4E38-8CEDF9E3E997}"/>
          </ac:spMkLst>
        </pc:spChg>
        <pc:grpChg chg="add del mod">
          <ac:chgData name="Jim Finn" userId="fcf7da85b79b963a" providerId="LiveId" clId="{41503ABC-823F-4D0B-AF84-0371E1E42A13}" dt="2023-10-09T20:04:50.188" v="318" actId="478"/>
          <ac:grpSpMkLst>
            <pc:docMk/>
            <pc:sldMk cId="2925410020" sldId="343"/>
            <ac:grpSpMk id="18" creationId="{DE3DC248-42D7-9ED4-9B99-2D52D9976EF0}"/>
          </ac:grpSpMkLst>
        </pc:grpChg>
        <pc:grpChg chg="add del mod">
          <ac:chgData name="Jim Finn" userId="fcf7da85b79b963a" providerId="LiveId" clId="{41503ABC-823F-4D0B-AF84-0371E1E42A13}" dt="2023-10-09T20:04:50.188" v="318" actId="478"/>
          <ac:grpSpMkLst>
            <pc:docMk/>
            <pc:sldMk cId="2925410020" sldId="343"/>
            <ac:grpSpMk id="23" creationId="{07DC307A-B876-C2F7-F141-C094019E5776}"/>
          </ac:grpSpMkLst>
        </pc:grpChg>
        <pc:grpChg chg="add del mod">
          <ac:chgData name="Jim Finn" userId="fcf7da85b79b963a" providerId="LiveId" clId="{41503ABC-823F-4D0B-AF84-0371E1E42A13}" dt="2023-10-09T20:04:50.188" v="318" actId="478"/>
          <ac:grpSpMkLst>
            <pc:docMk/>
            <pc:sldMk cId="2925410020" sldId="343"/>
            <ac:grpSpMk id="28" creationId="{91E0D29A-77D7-8D10-7EE8-37BEE9EC7A9F}"/>
          </ac:grpSpMkLst>
        </pc:grpChg>
        <pc:grpChg chg="add del mod">
          <ac:chgData name="Jim Finn" userId="fcf7da85b79b963a" providerId="LiveId" clId="{41503ABC-823F-4D0B-AF84-0371E1E42A13}" dt="2023-10-09T20:04:50.188" v="318" actId="478"/>
          <ac:grpSpMkLst>
            <pc:docMk/>
            <pc:sldMk cId="2925410020" sldId="343"/>
            <ac:grpSpMk id="33" creationId="{A5C9E110-9134-33E7-F97B-832186DBE243}"/>
          </ac:grpSpMkLst>
        </pc:grpChg>
        <pc:grpChg chg="add del mod">
          <ac:chgData name="Jim Finn" userId="fcf7da85b79b963a" providerId="LiveId" clId="{41503ABC-823F-4D0B-AF84-0371E1E42A13}" dt="2023-10-09T20:04:50.188" v="318" actId="478"/>
          <ac:grpSpMkLst>
            <pc:docMk/>
            <pc:sldMk cId="2925410020" sldId="343"/>
            <ac:grpSpMk id="38" creationId="{EE1B4424-5A9D-5B4A-1A52-2FEAC600FAE2}"/>
          </ac:grpSpMkLst>
        </pc:grpChg>
        <pc:grpChg chg="add mod">
          <ac:chgData name="Jim Finn" userId="fcf7da85b79b963a" providerId="LiveId" clId="{41503ABC-823F-4D0B-AF84-0371E1E42A13}" dt="2023-10-09T20:04:57.772" v="321" actId="14100"/>
          <ac:grpSpMkLst>
            <pc:docMk/>
            <pc:sldMk cId="2925410020" sldId="343"/>
            <ac:grpSpMk id="43" creationId="{E1240752-0F91-E986-E0D4-0065D0BC3E84}"/>
          </ac:grpSpMkLst>
        </pc:grpChg>
        <pc:grpChg chg="mod">
          <ac:chgData name="Jim Finn" userId="fcf7da85b79b963a" providerId="LiveId" clId="{41503ABC-823F-4D0B-AF84-0371E1E42A13}" dt="2023-10-09T20:04:51.121" v="319"/>
          <ac:grpSpMkLst>
            <pc:docMk/>
            <pc:sldMk cId="2925410020" sldId="343"/>
            <ac:grpSpMk id="59" creationId="{56A7E212-C03D-A153-7462-C9262FA91E48}"/>
          </ac:grpSpMkLst>
        </pc:grpChg>
        <pc:grpChg chg="mod">
          <ac:chgData name="Jim Finn" userId="fcf7da85b79b963a" providerId="LiveId" clId="{41503ABC-823F-4D0B-AF84-0371E1E42A13}" dt="2023-10-09T20:04:51.121" v="319"/>
          <ac:grpSpMkLst>
            <pc:docMk/>
            <pc:sldMk cId="2925410020" sldId="343"/>
            <ac:grpSpMk id="60" creationId="{08774AF1-ED18-AF53-B377-F0B42EDDC31A}"/>
          </ac:grpSpMkLst>
        </pc:grpChg>
        <pc:grpChg chg="mod">
          <ac:chgData name="Jim Finn" userId="fcf7da85b79b963a" providerId="LiveId" clId="{41503ABC-823F-4D0B-AF84-0371E1E42A13}" dt="2023-10-09T20:04:51.121" v="319"/>
          <ac:grpSpMkLst>
            <pc:docMk/>
            <pc:sldMk cId="2925410020" sldId="343"/>
            <ac:grpSpMk id="61" creationId="{5BD49FD2-B71D-E16A-8185-06509F6A00B9}"/>
          </ac:grpSpMkLst>
        </pc:grpChg>
        <pc:grpChg chg="mod">
          <ac:chgData name="Jim Finn" userId="fcf7da85b79b963a" providerId="LiveId" clId="{41503ABC-823F-4D0B-AF84-0371E1E42A13}" dt="2023-10-09T20:04:51.121" v="319"/>
          <ac:grpSpMkLst>
            <pc:docMk/>
            <pc:sldMk cId="2925410020" sldId="343"/>
            <ac:grpSpMk id="62" creationId="{9D15D78D-E2BD-9FE6-F3FC-BB7606E79F46}"/>
          </ac:grpSpMkLst>
        </pc:grpChg>
        <pc:grpChg chg="mod">
          <ac:chgData name="Jim Finn" userId="fcf7da85b79b963a" providerId="LiveId" clId="{41503ABC-823F-4D0B-AF84-0371E1E42A13}" dt="2023-10-09T20:04:51.121" v="319"/>
          <ac:grpSpMkLst>
            <pc:docMk/>
            <pc:sldMk cId="2925410020" sldId="343"/>
            <ac:grpSpMk id="63" creationId="{9993DCB3-818F-83A1-4C93-1DD18E27E76D}"/>
          </ac:grpSpMkLst>
        </pc:grpChg>
        <pc:cxnChg chg="add del mod">
          <ac:chgData name="Jim Finn" userId="fcf7da85b79b963a" providerId="LiveId" clId="{41503ABC-823F-4D0B-AF84-0371E1E42A13}" dt="2023-10-09T20:04:50.188" v="318" actId="478"/>
          <ac:cxnSpMkLst>
            <pc:docMk/>
            <pc:sldMk cId="2925410020" sldId="343"/>
            <ac:cxnSpMk id="6" creationId="{65EF2832-6961-49E7-8C9C-374FBF7D7C90}"/>
          </ac:cxnSpMkLst>
        </pc:cxnChg>
        <pc:cxnChg chg="add del mod">
          <ac:chgData name="Jim Finn" userId="fcf7da85b79b963a" providerId="LiveId" clId="{41503ABC-823F-4D0B-AF84-0371E1E42A13}" dt="2023-10-09T20:04:50.188" v="318" actId="478"/>
          <ac:cxnSpMkLst>
            <pc:docMk/>
            <pc:sldMk cId="2925410020" sldId="343"/>
            <ac:cxnSpMk id="7" creationId="{E17E6C1F-CB7E-4C3D-ABFE-B5C014A96D46}"/>
          </ac:cxnSpMkLst>
        </pc:cxnChg>
        <pc:cxnChg chg="add del mod">
          <ac:chgData name="Jim Finn" userId="fcf7da85b79b963a" providerId="LiveId" clId="{41503ABC-823F-4D0B-AF84-0371E1E42A13}" dt="2023-10-09T20:04:50.188" v="318" actId="478"/>
          <ac:cxnSpMkLst>
            <pc:docMk/>
            <pc:sldMk cId="2925410020" sldId="343"/>
            <ac:cxnSpMk id="8" creationId="{33A41DD1-D155-E747-B8C5-7E6109A3B93C}"/>
          </ac:cxnSpMkLst>
        </pc:cxnChg>
        <pc:cxnChg chg="add del mod">
          <ac:chgData name="Jim Finn" userId="fcf7da85b79b963a" providerId="LiveId" clId="{41503ABC-823F-4D0B-AF84-0371E1E42A13}" dt="2023-10-09T20:04:50.188" v="318" actId="478"/>
          <ac:cxnSpMkLst>
            <pc:docMk/>
            <pc:sldMk cId="2925410020" sldId="343"/>
            <ac:cxnSpMk id="9" creationId="{50C3C330-679F-62A5-1B89-698E2A443B55}"/>
          </ac:cxnSpMkLst>
        </pc:cxnChg>
        <pc:cxnChg chg="add del mod">
          <ac:chgData name="Jim Finn" userId="fcf7da85b79b963a" providerId="LiveId" clId="{41503ABC-823F-4D0B-AF84-0371E1E42A13}" dt="2023-10-09T20:04:50.188" v="318" actId="478"/>
          <ac:cxnSpMkLst>
            <pc:docMk/>
            <pc:sldMk cId="2925410020" sldId="343"/>
            <ac:cxnSpMk id="10" creationId="{8012265A-9D15-CB60-CB05-82BAA59886D0}"/>
          </ac:cxnSpMkLst>
        </pc:cxnChg>
        <pc:cxnChg chg="add del mod">
          <ac:chgData name="Jim Finn" userId="fcf7da85b79b963a" providerId="LiveId" clId="{41503ABC-823F-4D0B-AF84-0371E1E42A13}" dt="2023-10-09T20:04:50.188" v="318" actId="478"/>
          <ac:cxnSpMkLst>
            <pc:docMk/>
            <pc:sldMk cId="2925410020" sldId="343"/>
            <ac:cxnSpMk id="11" creationId="{8CF2E0CA-66BC-6B7A-E134-7FE02212B076}"/>
          </ac:cxnSpMkLst>
        </pc:cxnChg>
        <pc:cxnChg chg="add del mod">
          <ac:chgData name="Jim Finn" userId="fcf7da85b79b963a" providerId="LiveId" clId="{41503ABC-823F-4D0B-AF84-0371E1E42A13}" dt="2023-10-09T20:04:50.188" v="318" actId="478"/>
          <ac:cxnSpMkLst>
            <pc:docMk/>
            <pc:sldMk cId="2925410020" sldId="343"/>
            <ac:cxnSpMk id="12" creationId="{2065C6ED-B5E1-069E-C8BC-B614EFE6F0FC}"/>
          </ac:cxnSpMkLst>
        </pc:cxnChg>
        <pc:cxnChg chg="add del mod">
          <ac:chgData name="Jim Finn" userId="fcf7da85b79b963a" providerId="LiveId" clId="{41503ABC-823F-4D0B-AF84-0371E1E42A13}" dt="2023-10-09T20:04:50.188" v="318" actId="478"/>
          <ac:cxnSpMkLst>
            <pc:docMk/>
            <pc:sldMk cId="2925410020" sldId="343"/>
            <ac:cxnSpMk id="13" creationId="{0A3BC08F-030D-08C3-5842-E44FD00225EA}"/>
          </ac:cxnSpMkLst>
        </pc:cxnChg>
        <pc:cxnChg chg="add del mod">
          <ac:chgData name="Jim Finn" userId="fcf7da85b79b963a" providerId="LiveId" clId="{41503ABC-823F-4D0B-AF84-0371E1E42A13}" dt="2023-10-09T20:04:50.188" v="318" actId="478"/>
          <ac:cxnSpMkLst>
            <pc:docMk/>
            <pc:sldMk cId="2925410020" sldId="343"/>
            <ac:cxnSpMk id="14" creationId="{85081F7C-13E3-D7E7-5741-C1F9F360128B}"/>
          </ac:cxnSpMkLst>
        </pc:cxnChg>
        <pc:cxnChg chg="add del mod">
          <ac:chgData name="Jim Finn" userId="fcf7da85b79b963a" providerId="LiveId" clId="{41503ABC-823F-4D0B-AF84-0371E1E42A13}" dt="2023-10-09T20:04:50.188" v="318" actId="478"/>
          <ac:cxnSpMkLst>
            <pc:docMk/>
            <pc:sldMk cId="2925410020" sldId="343"/>
            <ac:cxnSpMk id="15" creationId="{89C2AF6C-8F1E-1034-F6F4-60C4C4BB4FB0}"/>
          </ac:cxnSpMkLst>
        </pc:cxnChg>
        <pc:cxnChg chg="mod">
          <ac:chgData name="Jim Finn" userId="fcf7da85b79b963a" providerId="LiveId" clId="{41503ABC-823F-4D0B-AF84-0371E1E42A13}" dt="2023-10-09T20:04:51.121" v="319"/>
          <ac:cxnSpMkLst>
            <pc:docMk/>
            <pc:sldMk cId="2925410020" sldId="343"/>
            <ac:cxnSpMk id="47" creationId="{A6F12579-9CAA-3167-D373-30884D1951EF}"/>
          </ac:cxnSpMkLst>
        </pc:cxnChg>
        <pc:cxnChg chg="mod">
          <ac:chgData name="Jim Finn" userId="fcf7da85b79b963a" providerId="LiveId" clId="{41503ABC-823F-4D0B-AF84-0371E1E42A13}" dt="2023-10-09T20:04:51.121" v="319"/>
          <ac:cxnSpMkLst>
            <pc:docMk/>
            <pc:sldMk cId="2925410020" sldId="343"/>
            <ac:cxnSpMk id="48" creationId="{88B5781C-8BA6-F86E-FEF9-3645A19F9894}"/>
          </ac:cxnSpMkLst>
        </pc:cxnChg>
        <pc:cxnChg chg="mod">
          <ac:chgData name="Jim Finn" userId="fcf7da85b79b963a" providerId="LiveId" clId="{41503ABC-823F-4D0B-AF84-0371E1E42A13}" dt="2023-10-09T20:04:51.121" v="319"/>
          <ac:cxnSpMkLst>
            <pc:docMk/>
            <pc:sldMk cId="2925410020" sldId="343"/>
            <ac:cxnSpMk id="49" creationId="{361AA7BD-8791-408D-100D-B10364981235}"/>
          </ac:cxnSpMkLst>
        </pc:cxnChg>
        <pc:cxnChg chg="mod">
          <ac:chgData name="Jim Finn" userId="fcf7da85b79b963a" providerId="LiveId" clId="{41503ABC-823F-4D0B-AF84-0371E1E42A13}" dt="2023-10-09T20:04:51.121" v="319"/>
          <ac:cxnSpMkLst>
            <pc:docMk/>
            <pc:sldMk cId="2925410020" sldId="343"/>
            <ac:cxnSpMk id="50" creationId="{8232FC3B-582C-B385-5C46-BAA8DF6942ED}"/>
          </ac:cxnSpMkLst>
        </pc:cxnChg>
        <pc:cxnChg chg="mod">
          <ac:chgData name="Jim Finn" userId="fcf7da85b79b963a" providerId="LiveId" clId="{41503ABC-823F-4D0B-AF84-0371E1E42A13}" dt="2023-10-09T20:04:51.121" v="319"/>
          <ac:cxnSpMkLst>
            <pc:docMk/>
            <pc:sldMk cId="2925410020" sldId="343"/>
            <ac:cxnSpMk id="51" creationId="{C1C0960C-A927-7AA8-AEB3-422898520731}"/>
          </ac:cxnSpMkLst>
        </pc:cxnChg>
        <pc:cxnChg chg="mod">
          <ac:chgData name="Jim Finn" userId="fcf7da85b79b963a" providerId="LiveId" clId="{41503ABC-823F-4D0B-AF84-0371E1E42A13}" dt="2023-10-09T20:04:51.121" v="319"/>
          <ac:cxnSpMkLst>
            <pc:docMk/>
            <pc:sldMk cId="2925410020" sldId="343"/>
            <ac:cxnSpMk id="52" creationId="{734F288E-C1EE-224A-9722-09C60C380562}"/>
          </ac:cxnSpMkLst>
        </pc:cxnChg>
        <pc:cxnChg chg="mod">
          <ac:chgData name="Jim Finn" userId="fcf7da85b79b963a" providerId="LiveId" clId="{41503ABC-823F-4D0B-AF84-0371E1E42A13}" dt="2023-10-09T20:04:51.121" v="319"/>
          <ac:cxnSpMkLst>
            <pc:docMk/>
            <pc:sldMk cId="2925410020" sldId="343"/>
            <ac:cxnSpMk id="53" creationId="{33B89DBB-1499-E58D-8162-20EBE12B43BD}"/>
          </ac:cxnSpMkLst>
        </pc:cxnChg>
        <pc:cxnChg chg="mod">
          <ac:chgData name="Jim Finn" userId="fcf7da85b79b963a" providerId="LiveId" clId="{41503ABC-823F-4D0B-AF84-0371E1E42A13}" dt="2023-10-09T20:04:51.121" v="319"/>
          <ac:cxnSpMkLst>
            <pc:docMk/>
            <pc:sldMk cId="2925410020" sldId="343"/>
            <ac:cxnSpMk id="54" creationId="{AFB6BD5A-878C-D2F3-A4F8-F8403A5C83BB}"/>
          </ac:cxnSpMkLst>
        </pc:cxnChg>
        <pc:cxnChg chg="mod">
          <ac:chgData name="Jim Finn" userId="fcf7da85b79b963a" providerId="LiveId" clId="{41503ABC-823F-4D0B-AF84-0371E1E42A13}" dt="2023-10-09T20:04:51.121" v="319"/>
          <ac:cxnSpMkLst>
            <pc:docMk/>
            <pc:sldMk cId="2925410020" sldId="343"/>
            <ac:cxnSpMk id="55" creationId="{E20FACB8-87A9-C757-B224-28202EC6EBB7}"/>
          </ac:cxnSpMkLst>
        </pc:cxnChg>
        <pc:cxnChg chg="mod">
          <ac:chgData name="Jim Finn" userId="fcf7da85b79b963a" providerId="LiveId" clId="{41503ABC-823F-4D0B-AF84-0371E1E42A13}" dt="2023-10-09T20:04:51.121" v="319"/>
          <ac:cxnSpMkLst>
            <pc:docMk/>
            <pc:sldMk cId="2925410020" sldId="343"/>
            <ac:cxnSpMk id="56" creationId="{7F6A96A1-4352-FA21-272A-0E7B2BAA8FFA}"/>
          </ac:cxnSpMkLst>
        </pc:cxnChg>
      </pc:sldChg>
      <pc:sldChg chg="addSp modSp new mod setBg modClrScheme chgLayout">
        <pc:chgData name="Jim Finn" userId="fcf7da85b79b963a" providerId="LiveId" clId="{41503ABC-823F-4D0B-AF84-0371E1E42A13}" dt="2023-10-09T20:06:43.435" v="358" actId="403"/>
        <pc:sldMkLst>
          <pc:docMk/>
          <pc:sldMk cId="3575374777" sldId="344"/>
        </pc:sldMkLst>
        <pc:spChg chg="add mod">
          <ac:chgData name="Jim Finn" userId="fcf7da85b79b963a" providerId="LiveId" clId="{41503ABC-823F-4D0B-AF84-0371E1E42A13}" dt="2023-10-09T20:06:36.766" v="356" actId="26606"/>
          <ac:spMkLst>
            <pc:docMk/>
            <pc:sldMk cId="3575374777" sldId="344"/>
            <ac:spMk id="2" creationId="{DC105718-7850-6625-DC9F-7673407E54CC}"/>
          </ac:spMkLst>
        </pc:spChg>
        <pc:spChg chg="add mod">
          <ac:chgData name="Jim Finn" userId="fcf7da85b79b963a" providerId="LiveId" clId="{41503ABC-823F-4D0B-AF84-0371E1E42A13}" dt="2023-10-09T20:06:43.435" v="358" actId="403"/>
          <ac:spMkLst>
            <pc:docMk/>
            <pc:sldMk cId="3575374777" sldId="344"/>
            <ac:spMk id="3" creationId="{605A5BE1-D3D6-9423-087D-0AC810989D36}"/>
          </ac:spMkLst>
        </pc:spChg>
        <pc:picChg chg="add">
          <ac:chgData name="Jim Finn" userId="fcf7da85b79b963a" providerId="LiveId" clId="{41503ABC-823F-4D0B-AF84-0371E1E42A13}" dt="2023-10-09T20:06:36.766" v="356" actId="26606"/>
          <ac:picMkLst>
            <pc:docMk/>
            <pc:sldMk cId="3575374777" sldId="344"/>
            <ac:picMk id="5" creationId="{B2B76443-0552-63DB-F889-0544B1FC2D30}"/>
          </ac:picMkLst>
        </pc:picChg>
        <pc:picChg chg="add">
          <ac:chgData name="Jim Finn" userId="fcf7da85b79b963a" providerId="LiveId" clId="{41503ABC-823F-4D0B-AF84-0371E1E42A13}" dt="2023-10-09T20:06:36.766" v="356" actId="26606"/>
          <ac:picMkLst>
            <pc:docMk/>
            <pc:sldMk cId="3575374777" sldId="344"/>
            <ac:picMk id="9" creationId="{E0BE7827-5B1A-4F37-BF70-19F7C5C6BDEB}"/>
          </ac:picMkLst>
        </pc:picChg>
      </pc:sldChg>
      <pc:sldChg chg="addSp delSp modSp new mod modClrScheme chgLayout">
        <pc:chgData name="Jim Finn" userId="fcf7da85b79b963a" providerId="LiveId" clId="{41503ABC-823F-4D0B-AF84-0371E1E42A13}" dt="2023-10-09T20:08:03.618" v="377" actId="1076"/>
        <pc:sldMkLst>
          <pc:docMk/>
          <pc:sldMk cId="1483234655" sldId="345"/>
        </pc:sldMkLst>
        <pc:spChg chg="del">
          <ac:chgData name="Jim Finn" userId="fcf7da85b79b963a" providerId="LiveId" clId="{41503ABC-823F-4D0B-AF84-0371E1E42A13}" dt="2023-10-09T20:07:03.046" v="360" actId="700"/>
          <ac:spMkLst>
            <pc:docMk/>
            <pc:sldMk cId="1483234655" sldId="345"/>
            <ac:spMk id="2" creationId="{68A5BA07-00F6-BCF3-9D0A-AEBAE09DEE90}"/>
          </ac:spMkLst>
        </pc:spChg>
        <pc:spChg chg="del">
          <ac:chgData name="Jim Finn" userId="fcf7da85b79b963a" providerId="LiveId" clId="{41503ABC-823F-4D0B-AF84-0371E1E42A13}" dt="2023-10-09T20:07:03.046" v="360" actId="700"/>
          <ac:spMkLst>
            <pc:docMk/>
            <pc:sldMk cId="1483234655" sldId="345"/>
            <ac:spMk id="3" creationId="{DA39362E-63C2-D814-3968-15688F7F3156}"/>
          </ac:spMkLst>
        </pc:spChg>
        <pc:spChg chg="add mod">
          <ac:chgData name="Jim Finn" userId="fcf7da85b79b963a" providerId="LiveId" clId="{41503ABC-823F-4D0B-AF84-0371E1E42A13}" dt="2023-10-09T20:07:15.186" v="367"/>
          <ac:spMkLst>
            <pc:docMk/>
            <pc:sldMk cId="1483234655" sldId="345"/>
            <ac:spMk id="5" creationId="{B3BE3BCE-1300-305E-F9E3-2F8F0DE564C6}"/>
          </ac:spMkLst>
        </pc:spChg>
        <pc:spChg chg="add mod ord">
          <ac:chgData name="Jim Finn" userId="fcf7da85b79b963a" providerId="LiveId" clId="{41503ABC-823F-4D0B-AF84-0371E1E42A13}" dt="2023-10-09T20:08:03.618" v="377" actId="1076"/>
          <ac:spMkLst>
            <pc:docMk/>
            <pc:sldMk cId="1483234655" sldId="345"/>
            <ac:spMk id="7" creationId="{AD152196-E34D-911F-7D5A-F8D91C1127C4}"/>
          </ac:spMkLst>
        </pc:spChg>
        <pc:picChg chg="add mod">
          <ac:chgData name="Jim Finn" userId="fcf7da85b79b963a" providerId="LiveId" clId="{41503ABC-823F-4D0B-AF84-0371E1E42A13}" dt="2023-10-09T20:08:03.618" v="377" actId="1076"/>
          <ac:picMkLst>
            <pc:docMk/>
            <pc:sldMk cId="1483234655" sldId="345"/>
            <ac:picMk id="6" creationId="{C815F21B-8517-F5DA-0AD9-8D8B2AB2975D}"/>
          </ac:picMkLst>
        </pc:picChg>
      </pc:sldChg>
      <pc:sldChg chg="addSp modSp new mod">
        <pc:chgData name="Jim Finn" userId="fcf7da85b79b963a" providerId="LiveId" clId="{41503ABC-823F-4D0B-AF84-0371E1E42A13}" dt="2023-10-09T20:08:44.837" v="387" actId="20577"/>
        <pc:sldMkLst>
          <pc:docMk/>
          <pc:sldMk cId="1472906461" sldId="346"/>
        </pc:sldMkLst>
        <pc:spChg chg="add mod">
          <ac:chgData name="Jim Finn" userId="fcf7da85b79b963a" providerId="LiveId" clId="{41503ABC-823F-4D0B-AF84-0371E1E42A13}" dt="2023-10-09T20:08:44.837" v="387" actId="20577"/>
          <ac:spMkLst>
            <pc:docMk/>
            <pc:sldMk cId="1472906461" sldId="346"/>
            <ac:spMk id="2" creationId="{473B1B95-A0F7-628A-88CC-0352B54456DF}"/>
          </ac:spMkLst>
        </pc:spChg>
      </pc:sldChg>
      <pc:sldChg chg="addSp modSp new mod modClrScheme chgLayout">
        <pc:chgData name="Jim Finn" userId="fcf7da85b79b963a" providerId="LiveId" clId="{41503ABC-823F-4D0B-AF84-0371E1E42A13}" dt="2023-10-09T20:09:17.252" v="403" actId="20577"/>
        <pc:sldMkLst>
          <pc:docMk/>
          <pc:sldMk cId="1604612025" sldId="347"/>
        </pc:sldMkLst>
        <pc:spChg chg="add mod">
          <ac:chgData name="Jim Finn" userId="fcf7da85b79b963a" providerId="LiveId" clId="{41503ABC-823F-4D0B-AF84-0371E1E42A13}" dt="2023-10-09T20:09:03.510" v="396" actId="20577"/>
          <ac:spMkLst>
            <pc:docMk/>
            <pc:sldMk cId="1604612025" sldId="347"/>
            <ac:spMk id="2" creationId="{180187DC-7823-F295-5905-DF9C5DF5AFFA}"/>
          </ac:spMkLst>
        </pc:spChg>
        <pc:spChg chg="add mod">
          <ac:chgData name="Jim Finn" userId="fcf7da85b79b963a" providerId="LiveId" clId="{41503ABC-823F-4D0B-AF84-0371E1E42A13}" dt="2023-10-09T20:09:17.252" v="403" actId="20577"/>
          <ac:spMkLst>
            <pc:docMk/>
            <pc:sldMk cId="1604612025" sldId="347"/>
            <ac:spMk id="3" creationId="{59C2DD1C-ACDE-10C6-79AF-1C8C9B98F5B9}"/>
          </ac:spMkLst>
        </pc:spChg>
      </pc:sldChg>
    </pc:docChg>
  </pc:docChgLst>
  <pc:docChgLst>
    <pc:chgData name="Jim Finn" userId="fcf7da85b79b963a" providerId="LiveId" clId="{60B9B02B-6384-4281-8C8F-EFBF9E8D3CB8}"/>
    <pc:docChg chg="modSld">
      <pc:chgData name="Jim Finn" userId="fcf7da85b79b963a" providerId="LiveId" clId="{60B9B02B-6384-4281-8C8F-EFBF9E8D3CB8}" dt="2023-08-04T09:05:48.994" v="0"/>
      <pc:docMkLst>
        <pc:docMk/>
      </pc:docMkLst>
      <pc:sldChg chg="modSp mod">
        <pc:chgData name="Jim Finn" userId="fcf7da85b79b963a" providerId="LiveId" clId="{60B9B02B-6384-4281-8C8F-EFBF9E8D3CB8}" dt="2023-08-04T09:05:48.994" v="0"/>
        <pc:sldMkLst>
          <pc:docMk/>
          <pc:sldMk cId="3537673700" sldId="256"/>
        </pc:sldMkLst>
        <pc:spChg chg="mod">
          <ac:chgData name="Jim Finn" userId="fcf7da85b79b963a" providerId="LiveId" clId="{60B9B02B-6384-4281-8C8F-EFBF9E8D3CB8}" dt="2023-08-04T09:05:48.994" v="0"/>
          <ac:spMkLst>
            <pc:docMk/>
            <pc:sldMk cId="3537673700" sldId="256"/>
            <ac:spMk id="3" creationId="{5BB69A54-F089-766D-B997-2CA73C64CE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3DF1F-1749-4BA6-89F1-E731035F336C}" type="datetimeFigureOut">
              <a:rPr lang="en-IE" smtClean="0"/>
              <a:t>15/11/2023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BE5D7-9946-426E-A9AB-E7CBDF43EB1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62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68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17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8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70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1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9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8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3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2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5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6969C88-B244-455D-A017-012B25B1ACDD}" type="datetimeFigureOut">
              <a:rPr lang="en-US" smtClean="0"/>
              <a:pPr/>
              <a:t>11/15/2023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970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652A7398-A1DC-C0CE-990A-4F61DFDC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12758" b="688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33576A-00D3-B392-AC5D-1BC012D34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GB" dirty="0"/>
              <a:t>TY Coding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69A54-F089-766D-B997-2CA73C64C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en-GB"/>
              <a:t>Lesson 07 - Iteration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67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Metal tic-tac-toe game pieces">
            <a:extLst>
              <a:ext uri="{FF2B5EF4-FFF2-40B4-BE49-F238E27FC236}">
                <a16:creationId xmlns:a16="http://schemas.microsoft.com/office/drawing/2014/main" id="{39128C67-220B-A8FC-668B-7C65EC2736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9239" b="57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D1018A-96C9-7B82-EEB9-17337F0A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/>
              <a:t>The While Loop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EFBB-9A7F-F1AF-A991-07A124D20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pPr indent="-34290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GB" sz="3200" dirty="0"/>
              <a:t>Lets build another program which reads in characters from the keyboard. The program should stop when the letter ‘z’ is entered.</a:t>
            </a:r>
          </a:p>
          <a:p>
            <a:pPr indent="-342900">
              <a:spcBef>
                <a:spcPts val="1000"/>
              </a:spcBef>
              <a:spcAft>
                <a:spcPts val="0"/>
              </a:spcAft>
              <a:buSzPts val="2000"/>
            </a:pPr>
            <a:r>
              <a:rPr lang="en-GB" sz="3200" dirty="0"/>
              <a:t>So, what inputs will our program need?</a:t>
            </a:r>
          </a:p>
          <a:p>
            <a:pPr indent="-342900">
              <a:spcBef>
                <a:spcPts val="1000"/>
              </a:spcBef>
              <a:spcAft>
                <a:spcPts val="0"/>
              </a:spcAft>
              <a:buSzPts val="2000"/>
            </a:pPr>
            <a:r>
              <a:rPr lang="en-IE" sz="3200" dirty="0">
                <a:sym typeface="Twentieth Century"/>
              </a:rPr>
              <a:t>Inputs: </a:t>
            </a:r>
            <a:r>
              <a:rPr lang="en-IE" sz="3200" dirty="0" err="1">
                <a:sym typeface="Twentieth Century"/>
              </a:rPr>
              <a:t>inputLetter</a:t>
            </a:r>
            <a:endParaRPr lang="en-IE" sz="3200" dirty="0">
              <a:sym typeface="Twentieth Century"/>
            </a:endParaRPr>
          </a:p>
          <a:p>
            <a:pPr indent="-342900">
              <a:spcBef>
                <a:spcPts val="1000"/>
              </a:spcBef>
              <a:spcAft>
                <a:spcPts val="0"/>
              </a:spcAft>
              <a:buSzPts val="2000"/>
            </a:pPr>
            <a:r>
              <a:rPr lang="en-GB" sz="3200" dirty="0">
                <a:sym typeface="Twentieth Century"/>
              </a:rPr>
              <a:t>We want to end when the letter ‘z’ is entered.</a:t>
            </a:r>
            <a:endParaRPr lang="en-GB" sz="3200" dirty="0"/>
          </a:p>
          <a:p>
            <a:pPr indent="-342900">
              <a:spcBef>
                <a:spcPts val="1000"/>
              </a:spcBef>
              <a:spcAft>
                <a:spcPts val="0"/>
              </a:spcAft>
              <a:buSzPts val="2000"/>
            </a:pPr>
            <a:endParaRPr lang="en-GB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04363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Rectangle 102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0A7754-842B-1F98-57D3-2704846F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078749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Program Algorithim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8FFF8-34CA-1A34-6CD9-0190CDE58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3795" y="1732449"/>
            <a:ext cx="3950035" cy="44820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An algorithm is a set of steps to be followed to solve a problem.</a:t>
            </a:r>
            <a:b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</a:br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 </a:t>
            </a:r>
            <a:b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</a:br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This is what the algorithm for our program would look like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596FAB-476E-DE32-1639-675C7D6F68F0}"/>
              </a:ext>
            </a:extLst>
          </p:cNvPr>
          <p:cNvSpPr/>
          <p:nvPr/>
        </p:nvSpPr>
        <p:spPr>
          <a:xfrm>
            <a:off x="5622587" y="457200"/>
            <a:ext cx="5291847" cy="60797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17" name="Google Shape;1017;p83" descr="Diagram&#10;&#10;Description automatically generated"/>
          <p:cNvPicPr preferRelativeResize="0">
            <a:picLocks noGrp="1"/>
          </p:cNvPicPr>
          <p:nvPr>
            <p:ph sz="half" idx="1"/>
          </p:nvPr>
        </p:nvPicPr>
        <p:blipFill rotWithShape="1">
          <a:blip r:embed="rId3"/>
          <a:stretch/>
        </p:blipFill>
        <p:spPr>
          <a:xfrm>
            <a:off x="5827694" y="643466"/>
            <a:ext cx="4881633" cy="557106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23;p84">
            <a:extLst>
              <a:ext uri="{FF2B5EF4-FFF2-40B4-BE49-F238E27FC236}">
                <a16:creationId xmlns:a16="http://schemas.microsoft.com/office/drawing/2014/main" id="{77AF4F52-4A15-9B89-7671-361A0C54620B}"/>
              </a:ext>
            </a:extLst>
          </p:cNvPr>
          <p:cNvSpPr txBox="1">
            <a:spLocks/>
          </p:cNvSpPr>
          <p:nvPr/>
        </p:nvSpPr>
        <p:spPr>
          <a:xfrm>
            <a:off x="413776" y="471527"/>
            <a:ext cx="11353800" cy="5776873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t" anchorCtr="0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/>
              <a:t>SO WHAT DOES THIS LOOK LIKE IN OUR CODE?</a:t>
            </a:r>
          </a:p>
          <a:p>
            <a:pPr marL="0" indent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inputletter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= input("please enter a letter: ")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inputletter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!= ‘z’: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	print(“the entered letter is :",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inputletter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inputletter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= input("please enter another letter: ")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Print(“this is outside the loop”)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endParaRPr lang="en-GB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Please enter a letter: a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Please enter a letter: b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Please enter a letter: c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Please enter a letter: z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This is outside the loop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988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30;p85">
            <a:extLst>
              <a:ext uri="{FF2B5EF4-FFF2-40B4-BE49-F238E27FC236}">
                <a16:creationId xmlns:a16="http://schemas.microsoft.com/office/drawing/2014/main" id="{7D2B699E-765C-8ACD-45C3-7219EB0001CC}"/>
              </a:ext>
            </a:extLst>
          </p:cNvPr>
          <p:cNvSpPr/>
          <p:nvPr/>
        </p:nvSpPr>
        <p:spPr>
          <a:xfrm>
            <a:off x="1504122" y="-1059760"/>
            <a:ext cx="9183756" cy="8977520"/>
          </a:xfrm>
          <a:prstGeom prst="ellipse">
            <a:avLst/>
          </a:prstGeom>
          <a:solidFill>
            <a:schemeClr val="accent6"/>
          </a:solidFill>
          <a:ln w="15875" cap="flat" cmpd="sng">
            <a:solidFill>
              <a:srgbClr val="76439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38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38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3800" b="1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loop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333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E398F-1502-A76E-11D2-2295A7C2A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For Loop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D992-C718-D12F-0184-0BFDEE9B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GB" dirty="0"/>
              <a:t>Similar to the while the loop, the for loop will consist of the for keyword. The for loop works best for counting. </a:t>
            </a:r>
          </a:p>
          <a:p>
            <a:pPr indent="-3429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</a:pPr>
            <a:r>
              <a:rPr lang="en-GB" dirty="0"/>
              <a:t>With a for loop we use the range function to define a range to count between.</a:t>
            </a:r>
          </a:p>
          <a:p>
            <a:endParaRPr lang="en-IE" dirty="0"/>
          </a:p>
        </p:txBody>
      </p:sp>
      <p:sp>
        <p:nvSpPr>
          <p:cNvPr id="4" name="Google Shape;1037;p86">
            <a:extLst>
              <a:ext uri="{FF2B5EF4-FFF2-40B4-BE49-F238E27FC236}">
                <a16:creationId xmlns:a16="http://schemas.microsoft.com/office/drawing/2014/main" id="{02C7ADBE-14DB-A2FC-F7D6-0BC2513C7F5A}"/>
              </a:ext>
            </a:extLst>
          </p:cNvPr>
          <p:cNvSpPr txBox="1"/>
          <p:nvPr/>
        </p:nvSpPr>
        <p:spPr>
          <a:xfrm>
            <a:off x="2140085" y="3336587"/>
            <a:ext cx="724835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wentieth Century"/>
              <a:buNone/>
            </a:pPr>
            <a:endParaRPr sz="3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IE" sz="3600" dirty="0"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-IE" sz="3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IE" sz="3600" dirty="0">
                <a:latin typeface="Courier New"/>
                <a:ea typeface="Courier New"/>
                <a:cs typeface="Courier New"/>
                <a:sym typeface="Courier New"/>
              </a:rPr>
              <a:t> in range(1,6):	</a:t>
            </a:r>
            <a:endParaRPr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IE" sz="3600" dirty="0">
                <a:latin typeface="Courier New"/>
                <a:ea typeface="Courier New"/>
                <a:cs typeface="Courier New"/>
                <a:sym typeface="Courier New"/>
              </a:rPr>
              <a:t>	print(</a:t>
            </a:r>
            <a:r>
              <a:rPr lang="en-IE" sz="36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IE" sz="36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IE" sz="36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36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738799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EA703CC-D7DD-AD84-1CD9-7C1E8655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 dirty="0"/>
              <a:t>The For Loop</a:t>
            </a:r>
            <a:endParaRPr lang="en-IE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324A910-8667-3953-4DB1-5FD062F4D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FEFF67"/>
              </a:buClr>
            </a:pPr>
            <a:r>
              <a:rPr lang="en-GB" dirty="0">
                <a:latin typeface="Twentieth Century"/>
                <a:ea typeface="Twentieth Century"/>
                <a:cs typeface="Twentieth Century"/>
                <a:sym typeface="Twentieth Century"/>
              </a:rPr>
              <a:t>Lets build a program which prints and counts from a start number to an end number.</a:t>
            </a:r>
            <a:endParaRPr lang="en-GB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>
              <a:buClr>
                <a:srgbClr val="FEFF67"/>
              </a:buClr>
            </a:pPr>
            <a:r>
              <a:rPr lang="en-GB" dirty="0">
                <a:latin typeface="Twentieth Century"/>
                <a:ea typeface="Twentieth Century"/>
                <a:cs typeface="Twentieth Century"/>
                <a:sym typeface="Twentieth Century"/>
              </a:rPr>
              <a:t>So, what inputs will our program need?</a:t>
            </a:r>
            <a:endParaRPr lang="en-GB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>
              <a:buClr>
                <a:srgbClr val="FEFF67"/>
              </a:buClr>
            </a:pPr>
            <a:r>
              <a:rPr lang="en-IE" dirty="0">
                <a:latin typeface="Twentieth Century"/>
                <a:ea typeface="Twentieth Century"/>
                <a:cs typeface="Twentieth Century"/>
                <a:sym typeface="Twentieth Century"/>
              </a:rPr>
              <a:t>Inputs: </a:t>
            </a:r>
            <a:r>
              <a:rPr lang="en-IE" dirty="0" err="1">
                <a:latin typeface="Twentieth Century"/>
                <a:ea typeface="Twentieth Century"/>
                <a:cs typeface="Twentieth Century"/>
                <a:sym typeface="Twentieth Century"/>
              </a:rPr>
              <a:t>startNumber</a:t>
            </a:r>
            <a:r>
              <a:rPr lang="en-IE" dirty="0"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IE" dirty="0" err="1">
                <a:latin typeface="Twentieth Century"/>
                <a:ea typeface="Twentieth Century"/>
                <a:cs typeface="Twentieth Century"/>
                <a:sym typeface="Twentieth Century"/>
              </a:rPr>
              <a:t>endNumber</a:t>
            </a:r>
            <a:endParaRPr lang="en-IE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>
              <a:buClr>
                <a:srgbClr val="FEFF67"/>
              </a:buClr>
            </a:pPr>
            <a:r>
              <a:rPr lang="en-GB" dirty="0">
                <a:latin typeface="Twentieth Century"/>
                <a:ea typeface="Twentieth Century"/>
                <a:cs typeface="Twentieth Century"/>
                <a:sym typeface="Twentieth Century"/>
              </a:rPr>
              <a:t>So we want to print all the numbers between the </a:t>
            </a:r>
            <a:r>
              <a:rPr lang="en-GB" dirty="0" err="1">
                <a:latin typeface="Twentieth Century"/>
                <a:ea typeface="Twentieth Century"/>
                <a:cs typeface="Twentieth Century"/>
                <a:sym typeface="Twentieth Century"/>
              </a:rPr>
              <a:t>startNumber</a:t>
            </a:r>
            <a:r>
              <a:rPr lang="en-GB" dirty="0">
                <a:latin typeface="Twentieth Century"/>
                <a:ea typeface="Twentieth Century"/>
                <a:cs typeface="Twentieth Century"/>
                <a:sym typeface="Twentieth Century"/>
              </a:rPr>
              <a:t> and the </a:t>
            </a:r>
            <a:r>
              <a:rPr lang="en-GB" dirty="0" err="1">
                <a:latin typeface="Twentieth Century"/>
                <a:ea typeface="Twentieth Century"/>
                <a:cs typeface="Twentieth Century"/>
                <a:sym typeface="Twentieth Century"/>
              </a:rPr>
              <a:t>endNumber</a:t>
            </a:r>
            <a:r>
              <a:rPr lang="en-GB" dirty="0">
                <a:latin typeface="Twentieth Century"/>
                <a:ea typeface="Twentieth Century"/>
                <a:cs typeface="Twentieth Century"/>
                <a:sym typeface="Twentieth Century"/>
              </a:rPr>
              <a:t> and add all the numbers up too.</a:t>
            </a:r>
            <a:endParaRPr lang="en-GB"/>
          </a:p>
        </p:txBody>
      </p:sp>
      <p:pic>
        <p:nvPicPr>
          <p:cNvPr id="18" name="Picture 17" descr="Stock exchange numbers">
            <a:extLst>
              <a:ext uri="{FF2B5EF4-FFF2-40B4-BE49-F238E27FC236}">
                <a16:creationId xmlns:a16="http://schemas.microsoft.com/office/drawing/2014/main" id="{679011D6-D0FF-4C96-627F-FFC1A6A3C7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82" r="28620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67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3DA8C3-67D6-E944-4CF0-737732B150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E" sz="2800" dirty="0">
                <a:solidFill>
                  <a:srgbClr val="FFFFFF"/>
                </a:solidFill>
              </a:rPr>
              <a:t>An algorithm is a set of steps to be followed to solve a problem.</a:t>
            </a:r>
          </a:p>
          <a:p>
            <a:r>
              <a:rPr lang="en-IE" sz="2800" dirty="0">
                <a:solidFill>
                  <a:srgbClr val="FFFFFF"/>
                </a:solidFill>
              </a:rPr>
              <a:t>This is what the algorithm for our program would look like</a:t>
            </a:r>
            <a:endParaRPr lang="en-IE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479FB-F7E7-2C91-6881-65CCD3EFE5C4}"/>
              </a:ext>
            </a:extLst>
          </p:cNvPr>
          <p:cNvSpPr/>
          <p:nvPr/>
        </p:nvSpPr>
        <p:spPr>
          <a:xfrm>
            <a:off x="6488349" y="369651"/>
            <a:ext cx="5060497" cy="63132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7" name="Google Shape;1057;p8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7F8EC840-0974-DBB6-AFC2-A1CD5F2316A0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07792" y="556612"/>
            <a:ext cx="4221611" cy="574477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7388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792C8-74C7-5BBE-A31D-B6F9A36E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/>
              <a:t>The For Loop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940;p79">
            <a:extLst>
              <a:ext uri="{FF2B5EF4-FFF2-40B4-BE49-F238E27FC236}">
                <a16:creationId xmlns:a16="http://schemas.microsoft.com/office/drawing/2014/main" id="{11B62FEE-F152-680F-54C1-590E8C3D0577}"/>
              </a:ext>
            </a:extLst>
          </p:cNvPr>
          <p:cNvSpPr txBox="1">
            <a:spLocks/>
          </p:cNvSpPr>
          <p:nvPr/>
        </p:nvSpPr>
        <p:spPr>
          <a:xfrm>
            <a:off x="5105398" y="145915"/>
            <a:ext cx="6245352" cy="671208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 err="1">
                <a:sym typeface="Courier New"/>
              </a:rPr>
              <a:t>startNumber</a:t>
            </a:r>
            <a:r>
              <a:rPr lang="en-US" sz="1800" dirty="0">
                <a:sym typeface="Courier New"/>
              </a:rPr>
              <a:t> = int(input("Please enter a start value: "))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 err="1">
                <a:sym typeface="Courier New"/>
              </a:rPr>
              <a:t>endNumber</a:t>
            </a:r>
            <a:r>
              <a:rPr lang="en-US" sz="1800" dirty="0">
                <a:sym typeface="Courier New"/>
              </a:rPr>
              <a:t> = int(input("Please enter an end value: "))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ourier New"/>
              </a:rPr>
              <a:t>total = 0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endParaRPr lang="en-US" sz="1800" dirty="0">
              <a:sym typeface="Courier New"/>
            </a:endParaRPr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ourier New"/>
              </a:rPr>
              <a:t>for </a:t>
            </a:r>
            <a:r>
              <a:rPr lang="en-US" sz="1800" dirty="0" err="1">
                <a:sym typeface="Courier New"/>
              </a:rPr>
              <a:t>i</a:t>
            </a:r>
            <a:r>
              <a:rPr lang="en-US" sz="1800" dirty="0">
                <a:sym typeface="Courier New"/>
              </a:rPr>
              <a:t> in range(</a:t>
            </a:r>
            <a:r>
              <a:rPr lang="en-US" sz="1800" dirty="0" err="1">
                <a:sym typeface="Courier New"/>
              </a:rPr>
              <a:t>startNumber</a:t>
            </a:r>
            <a:r>
              <a:rPr lang="en-US" sz="1800" dirty="0">
                <a:sym typeface="Courier New"/>
              </a:rPr>
              <a:t>, endNumber+1):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ourier New"/>
              </a:rPr>
              <a:t>	print("The value of </a:t>
            </a:r>
            <a:r>
              <a:rPr lang="en-US" sz="1800" dirty="0" err="1">
                <a:sym typeface="Courier New"/>
              </a:rPr>
              <a:t>i</a:t>
            </a:r>
            <a:r>
              <a:rPr lang="en-US" sz="1800" dirty="0">
                <a:sym typeface="Courier New"/>
              </a:rPr>
              <a:t> is:",</a:t>
            </a:r>
            <a:r>
              <a:rPr lang="en-US" sz="1800" dirty="0" err="1">
                <a:sym typeface="Courier New"/>
              </a:rPr>
              <a:t>i</a:t>
            </a:r>
            <a:r>
              <a:rPr lang="en-US" sz="1800" dirty="0">
                <a:sym typeface="Courier New"/>
              </a:rPr>
              <a:t>)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ourier New"/>
              </a:rPr>
              <a:t>	total += </a:t>
            </a:r>
            <a:r>
              <a:rPr lang="en-US" sz="1800" dirty="0" err="1">
                <a:sym typeface="Courier New"/>
              </a:rPr>
              <a:t>i</a:t>
            </a:r>
            <a:endParaRPr lang="en-US" sz="1800" dirty="0">
              <a:sym typeface="Courier New"/>
            </a:endParaRPr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ourier New"/>
              </a:rPr>
              <a:t>print("Total is :",total)</a:t>
            </a:r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ourier New"/>
              </a:rPr>
              <a:t>--- 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alibri"/>
              </a:rPr>
              <a:t>Input: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ourier New"/>
              </a:rPr>
              <a:t>Please enter a start value: 1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ourier New"/>
              </a:rPr>
              <a:t>Please enter an end value: 10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alibri"/>
              </a:rPr>
              <a:t>Output: 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ourier New"/>
              </a:rPr>
              <a:t>The value of </a:t>
            </a:r>
            <a:r>
              <a:rPr lang="en-US" sz="1800" dirty="0" err="1">
                <a:sym typeface="Courier New"/>
              </a:rPr>
              <a:t>i</a:t>
            </a:r>
            <a:r>
              <a:rPr lang="en-US" sz="1800" dirty="0">
                <a:sym typeface="Courier New"/>
              </a:rPr>
              <a:t> is: 1 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ourier New"/>
              </a:rPr>
              <a:t>The value of </a:t>
            </a:r>
            <a:r>
              <a:rPr lang="en-US" sz="1800" dirty="0" err="1">
                <a:sym typeface="Courier New"/>
              </a:rPr>
              <a:t>i</a:t>
            </a:r>
            <a:r>
              <a:rPr lang="en-US" sz="1800" dirty="0">
                <a:sym typeface="Courier New"/>
              </a:rPr>
              <a:t> is: 2 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b="1" dirty="0">
                <a:sym typeface="Courier New"/>
              </a:rPr>
              <a:t>..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ourier New"/>
              </a:rPr>
              <a:t>The value of </a:t>
            </a:r>
            <a:r>
              <a:rPr lang="en-US" sz="1800" dirty="0" err="1">
                <a:sym typeface="Courier New"/>
              </a:rPr>
              <a:t>i</a:t>
            </a:r>
            <a:r>
              <a:rPr lang="en-US" sz="1800" dirty="0">
                <a:sym typeface="Courier New"/>
              </a:rPr>
              <a:t> is: 10 </a:t>
            </a:r>
            <a:endParaRPr lang="en-US" sz="1800" dirty="0"/>
          </a:p>
          <a:p>
            <a:pPr marL="0" indent="0">
              <a:lnSpc>
                <a:spcPct val="90000"/>
              </a:lnSpc>
              <a:buFont typeface="Wingdings 2" charset="2"/>
              <a:buNone/>
            </a:pPr>
            <a:r>
              <a:rPr lang="en-US" sz="1800" dirty="0">
                <a:sym typeface="Courier New"/>
              </a:rPr>
              <a:t>Total is : 55</a:t>
            </a:r>
            <a:endParaRPr lang="en-US" sz="1800" dirty="0"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970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1240752-0F91-E986-E0D4-0065D0BC3E84}"/>
              </a:ext>
            </a:extLst>
          </p:cNvPr>
          <p:cNvGrpSpPr/>
          <p:nvPr/>
        </p:nvGrpSpPr>
        <p:grpSpPr>
          <a:xfrm>
            <a:off x="914476" y="555692"/>
            <a:ext cx="5924069" cy="5904774"/>
            <a:chOff x="8774425" y="1771650"/>
            <a:chExt cx="3420101" cy="4016079"/>
          </a:xfrm>
        </p:grpSpPr>
        <p:sp>
          <p:nvSpPr>
            <p:cNvPr id="44" name="Google Shape;1072;p90">
              <a:extLst>
                <a:ext uri="{FF2B5EF4-FFF2-40B4-BE49-F238E27FC236}">
                  <a16:creationId xmlns:a16="http://schemas.microsoft.com/office/drawing/2014/main" id="{1238522D-E70C-2E0A-AAD9-132F2A84C6FD}"/>
                </a:ext>
              </a:extLst>
            </p:cNvPr>
            <p:cNvSpPr txBox="1"/>
            <p:nvPr/>
          </p:nvSpPr>
          <p:spPr>
            <a:xfrm>
              <a:off x="8774425" y="4217770"/>
              <a:ext cx="3420101" cy="1569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2400" dirty="0">
                  <a:latin typeface="Courier New"/>
                  <a:ea typeface="Courier New"/>
                  <a:cs typeface="Courier New"/>
                  <a:sym typeface="Courier New"/>
                </a:rPr>
                <a:t>The value of </a:t>
              </a:r>
              <a:r>
                <a:rPr lang="en-IE" sz="2400" dirty="0" err="1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IE" sz="2400" dirty="0">
                  <a:latin typeface="Courier New"/>
                  <a:ea typeface="Courier New"/>
                  <a:cs typeface="Courier New"/>
                  <a:sym typeface="Courier New"/>
                </a:rPr>
                <a:t> is: 1</a:t>
              </a:r>
              <a:endParaRPr sz="24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2400" dirty="0">
                  <a:latin typeface="Courier New"/>
                  <a:ea typeface="Courier New"/>
                  <a:cs typeface="Courier New"/>
                  <a:sym typeface="Courier New"/>
                </a:rPr>
                <a:t>The value of </a:t>
              </a:r>
              <a:r>
                <a:rPr lang="en-IE" sz="2400" dirty="0" err="1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IE" sz="2400" dirty="0">
                  <a:latin typeface="Courier New"/>
                  <a:ea typeface="Courier New"/>
                  <a:cs typeface="Courier New"/>
                  <a:sym typeface="Courier New"/>
                </a:rPr>
                <a:t> is : 2</a:t>
              </a:r>
              <a:endParaRPr sz="24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2400" dirty="0">
                  <a:latin typeface="Courier New"/>
                  <a:ea typeface="Courier New"/>
                  <a:cs typeface="Courier New"/>
                  <a:sym typeface="Courier New"/>
                </a:rPr>
                <a:t>The value of </a:t>
              </a:r>
              <a:r>
                <a:rPr lang="en-IE" sz="2400" dirty="0" err="1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IE" sz="2400" dirty="0">
                  <a:latin typeface="Courier New"/>
                  <a:ea typeface="Courier New"/>
                  <a:cs typeface="Courier New"/>
                  <a:sym typeface="Courier New"/>
                </a:rPr>
                <a:t> is : 3</a:t>
              </a:r>
              <a:endParaRPr sz="24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2400" dirty="0">
                  <a:latin typeface="Courier New"/>
                  <a:ea typeface="Courier New"/>
                  <a:cs typeface="Courier New"/>
                  <a:sym typeface="Courier New"/>
                </a:rPr>
                <a:t>The value of </a:t>
              </a:r>
              <a:r>
                <a:rPr lang="en-IE" sz="2400" dirty="0" err="1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IE" sz="2400" dirty="0">
                  <a:latin typeface="Courier New"/>
                  <a:ea typeface="Courier New"/>
                  <a:cs typeface="Courier New"/>
                  <a:sym typeface="Courier New"/>
                </a:rPr>
                <a:t> is : 4</a:t>
              </a:r>
              <a:endParaRPr sz="24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2400" dirty="0">
                  <a:latin typeface="Courier New"/>
                  <a:ea typeface="Courier New"/>
                  <a:cs typeface="Courier New"/>
                  <a:sym typeface="Courier New"/>
                </a:rPr>
                <a:t>The value of </a:t>
              </a:r>
              <a:r>
                <a:rPr lang="en-IE" sz="2400" dirty="0" err="1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IE" sz="2400" dirty="0">
                  <a:latin typeface="Courier New"/>
                  <a:ea typeface="Courier New"/>
                  <a:cs typeface="Courier New"/>
                  <a:sym typeface="Courier New"/>
                </a:rPr>
                <a:t> is : 5</a:t>
              </a:r>
              <a:endParaRPr sz="24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E" sz="2400" dirty="0">
                  <a:latin typeface="Courier New"/>
                  <a:ea typeface="Courier New"/>
                  <a:cs typeface="Courier New"/>
                  <a:sym typeface="Courier New"/>
                </a:rPr>
                <a:t>Total is : 15</a:t>
              </a:r>
              <a:endParaRPr sz="2400" dirty="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" name="Google Shape;1074;p90">
              <a:extLst>
                <a:ext uri="{FF2B5EF4-FFF2-40B4-BE49-F238E27FC236}">
                  <a16:creationId xmlns:a16="http://schemas.microsoft.com/office/drawing/2014/main" id="{7328FD88-EAA6-E988-CDB9-ABE25EF3E56B}"/>
                </a:ext>
              </a:extLst>
            </p:cNvPr>
            <p:cNvSpPr/>
            <p:nvPr/>
          </p:nvSpPr>
          <p:spPr>
            <a:xfrm>
              <a:off x="9355764" y="1778000"/>
              <a:ext cx="1036638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6" name="Google Shape;1075;p90">
              <a:extLst>
                <a:ext uri="{FF2B5EF4-FFF2-40B4-BE49-F238E27FC236}">
                  <a16:creationId xmlns:a16="http://schemas.microsoft.com/office/drawing/2014/main" id="{2AAF08E0-8D73-DDD7-68E4-34C516CA02AF}"/>
                </a:ext>
              </a:extLst>
            </p:cNvPr>
            <p:cNvSpPr/>
            <p:nvPr/>
          </p:nvSpPr>
          <p:spPr>
            <a:xfrm>
              <a:off x="10408276" y="1796746"/>
              <a:ext cx="1038225" cy="371475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cxnSp>
          <p:nvCxnSpPr>
            <p:cNvPr id="47" name="Google Shape;1076;p90">
              <a:extLst>
                <a:ext uri="{FF2B5EF4-FFF2-40B4-BE49-F238E27FC236}">
                  <a16:creationId xmlns:a16="http://schemas.microsoft.com/office/drawing/2014/main" id="{A6F12579-9CAA-3167-D373-30884D1951EF}"/>
                </a:ext>
              </a:extLst>
            </p:cNvPr>
            <p:cNvCxnSpPr/>
            <p:nvPr/>
          </p:nvCxnSpPr>
          <p:spPr>
            <a:xfrm>
              <a:off x="10392401" y="1771650"/>
              <a:ext cx="0" cy="2239963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" name="Google Shape;1077;p90">
              <a:extLst>
                <a:ext uri="{FF2B5EF4-FFF2-40B4-BE49-F238E27FC236}">
                  <a16:creationId xmlns:a16="http://schemas.microsoft.com/office/drawing/2014/main" id="{88B5781C-8BA6-F86E-FEF9-3645A19F9894}"/>
                </a:ext>
              </a:extLst>
            </p:cNvPr>
            <p:cNvCxnSpPr/>
            <p:nvPr/>
          </p:nvCxnSpPr>
          <p:spPr>
            <a:xfrm>
              <a:off x="9347826" y="2149475"/>
              <a:ext cx="2089150" cy="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" name="Google Shape;1078;p90">
              <a:extLst>
                <a:ext uri="{FF2B5EF4-FFF2-40B4-BE49-F238E27FC236}">
                  <a16:creationId xmlns:a16="http://schemas.microsoft.com/office/drawing/2014/main" id="{361AA7BD-8791-408D-100D-B10364981235}"/>
                </a:ext>
              </a:extLst>
            </p:cNvPr>
            <p:cNvCxnSpPr/>
            <p:nvPr/>
          </p:nvCxnSpPr>
          <p:spPr>
            <a:xfrm>
              <a:off x="9347826" y="2519362"/>
              <a:ext cx="2089150" cy="0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0" name="Google Shape;1079;p90">
              <a:extLst>
                <a:ext uri="{FF2B5EF4-FFF2-40B4-BE49-F238E27FC236}">
                  <a16:creationId xmlns:a16="http://schemas.microsoft.com/office/drawing/2014/main" id="{8232FC3B-582C-B385-5C46-BAA8DF6942ED}"/>
                </a:ext>
              </a:extLst>
            </p:cNvPr>
            <p:cNvCxnSpPr/>
            <p:nvPr/>
          </p:nvCxnSpPr>
          <p:spPr>
            <a:xfrm>
              <a:off x="9347826" y="2892425"/>
              <a:ext cx="2089150" cy="0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1080;p90">
              <a:extLst>
                <a:ext uri="{FF2B5EF4-FFF2-40B4-BE49-F238E27FC236}">
                  <a16:creationId xmlns:a16="http://schemas.microsoft.com/office/drawing/2014/main" id="{C1C0960C-A927-7AA8-AEB3-422898520731}"/>
                </a:ext>
              </a:extLst>
            </p:cNvPr>
            <p:cNvCxnSpPr/>
            <p:nvPr/>
          </p:nvCxnSpPr>
          <p:spPr>
            <a:xfrm>
              <a:off x="9347826" y="3262312"/>
              <a:ext cx="2089150" cy="0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2" name="Google Shape;1081;p90">
              <a:extLst>
                <a:ext uri="{FF2B5EF4-FFF2-40B4-BE49-F238E27FC236}">
                  <a16:creationId xmlns:a16="http://schemas.microsoft.com/office/drawing/2014/main" id="{734F288E-C1EE-224A-9722-09C60C380562}"/>
                </a:ext>
              </a:extLst>
            </p:cNvPr>
            <p:cNvCxnSpPr/>
            <p:nvPr/>
          </p:nvCxnSpPr>
          <p:spPr>
            <a:xfrm>
              <a:off x="9347826" y="3633787"/>
              <a:ext cx="2089150" cy="0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1082;p90">
              <a:extLst>
                <a:ext uri="{FF2B5EF4-FFF2-40B4-BE49-F238E27FC236}">
                  <a16:creationId xmlns:a16="http://schemas.microsoft.com/office/drawing/2014/main" id="{33B89DBB-1499-E58D-8162-20EBE12B43BD}"/>
                </a:ext>
              </a:extLst>
            </p:cNvPr>
            <p:cNvCxnSpPr/>
            <p:nvPr/>
          </p:nvCxnSpPr>
          <p:spPr>
            <a:xfrm>
              <a:off x="9355764" y="1771650"/>
              <a:ext cx="0" cy="2239963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4" name="Google Shape;1083;p90">
              <a:extLst>
                <a:ext uri="{FF2B5EF4-FFF2-40B4-BE49-F238E27FC236}">
                  <a16:creationId xmlns:a16="http://schemas.microsoft.com/office/drawing/2014/main" id="{AFB6BD5A-878C-D2F3-A4F8-F8403A5C83BB}"/>
                </a:ext>
              </a:extLst>
            </p:cNvPr>
            <p:cNvCxnSpPr/>
            <p:nvPr/>
          </p:nvCxnSpPr>
          <p:spPr>
            <a:xfrm>
              <a:off x="11430626" y="1771650"/>
              <a:ext cx="0" cy="2239963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" name="Google Shape;1084;p90">
              <a:extLst>
                <a:ext uri="{FF2B5EF4-FFF2-40B4-BE49-F238E27FC236}">
                  <a16:creationId xmlns:a16="http://schemas.microsoft.com/office/drawing/2014/main" id="{E20FACB8-87A9-C757-B224-28202EC6EBB7}"/>
                </a:ext>
              </a:extLst>
            </p:cNvPr>
            <p:cNvCxnSpPr/>
            <p:nvPr/>
          </p:nvCxnSpPr>
          <p:spPr>
            <a:xfrm>
              <a:off x="9347826" y="1778000"/>
              <a:ext cx="2089150" cy="0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6" name="Google Shape;1085;p90">
              <a:extLst>
                <a:ext uri="{FF2B5EF4-FFF2-40B4-BE49-F238E27FC236}">
                  <a16:creationId xmlns:a16="http://schemas.microsoft.com/office/drawing/2014/main" id="{7F6A96A1-4352-FA21-272A-0E7B2BAA8FFA}"/>
                </a:ext>
              </a:extLst>
            </p:cNvPr>
            <p:cNvCxnSpPr/>
            <p:nvPr/>
          </p:nvCxnSpPr>
          <p:spPr>
            <a:xfrm>
              <a:off x="9347826" y="4005262"/>
              <a:ext cx="2089150" cy="0"/>
            </a:xfrm>
            <a:prstGeom prst="straightConnector1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7" name="Google Shape;1086;p90">
              <a:extLst>
                <a:ext uri="{FF2B5EF4-FFF2-40B4-BE49-F238E27FC236}">
                  <a16:creationId xmlns:a16="http://schemas.microsoft.com/office/drawing/2014/main" id="{D11612D1-A198-97A0-A257-C2F850D45EBB}"/>
                </a:ext>
              </a:extLst>
            </p:cNvPr>
            <p:cNvSpPr/>
            <p:nvPr/>
          </p:nvSpPr>
          <p:spPr>
            <a:xfrm>
              <a:off x="9446251" y="1820862"/>
              <a:ext cx="177800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IE"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087;p90">
              <a:extLst>
                <a:ext uri="{FF2B5EF4-FFF2-40B4-BE49-F238E27FC236}">
                  <a16:creationId xmlns:a16="http://schemas.microsoft.com/office/drawing/2014/main" id="{771DC386-F9BE-4B26-B1BE-1795EA83171C}"/>
                </a:ext>
              </a:extLst>
            </p:cNvPr>
            <p:cNvSpPr/>
            <p:nvPr/>
          </p:nvSpPr>
          <p:spPr>
            <a:xfrm>
              <a:off x="10484476" y="1820862"/>
              <a:ext cx="573088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Calibri"/>
                <a:buNone/>
              </a:pPr>
              <a:r>
                <a:rPr lang="en-IE" sz="1800" b="1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total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" name="Google Shape;1088;p90">
              <a:extLst>
                <a:ext uri="{FF2B5EF4-FFF2-40B4-BE49-F238E27FC236}">
                  <a16:creationId xmlns:a16="http://schemas.microsoft.com/office/drawing/2014/main" id="{56A7E212-C03D-A153-7462-C9262FA91E48}"/>
                </a:ext>
              </a:extLst>
            </p:cNvPr>
            <p:cNvGrpSpPr/>
            <p:nvPr/>
          </p:nvGrpSpPr>
          <p:grpSpPr>
            <a:xfrm>
              <a:off x="9355764" y="2149475"/>
              <a:ext cx="2074862" cy="381000"/>
              <a:chOff x="6180138" y="2173288"/>
              <a:chExt cx="2074862" cy="381000"/>
            </a:xfrm>
          </p:grpSpPr>
          <p:sp>
            <p:nvSpPr>
              <p:cNvPr id="80" name="Google Shape;1089;p90">
                <a:extLst>
                  <a:ext uri="{FF2B5EF4-FFF2-40B4-BE49-F238E27FC236}">
                    <a16:creationId xmlns:a16="http://schemas.microsoft.com/office/drawing/2014/main" id="{4AA8CB10-A620-A2F5-9993-BF542B65D0E9}"/>
                  </a:ext>
                </a:extLst>
              </p:cNvPr>
              <p:cNvSpPr/>
              <p:nvPr/>
            </p:nvSpPr>
            <p:spPr>
              <a:xfrm>
                <a:off x="6180138" y="2173288"/>
                <a:ext cx="1036638" cy="369888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1" name="Google Shape;1090;p90">
                <a:extLst>
                  <a:ext uri="{FF2B5EF4-FFF2-40B4-BE49-F238E27FC236}">
                    <a16:creationId xmlns:a16="http://schemas.microsoft.com/office/drawing/2014/main" id="{8EB4F203-2E73-31C6-6986-0A6894B0D0DC}"/>
                  </a:ext>
                </a:extLst>
              </p:cNvPr>
              <p:cNvSpPr/>
              <p:nvPr/>
            </p:nvSpPr>
            <p:spPr>
              <a:xfrm>
                <a:off x="7216775" y="2173288"/>
                <a:ext cx="1038225" cy="369888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82" name="Google Shape;1091;p90">
                <a:extLst>
                  <a:ext uri="{FF2B5EF4-FFF2-40B4-BE49-F238E27FC236}">
                    <a16:creationId xmlns:a16="http://schemas.microsoft.com/office/drawing/2014/main" id="{49BCC62C-2873-2CEF-F992-6C5A3835802E}"/>
                  </a:ext>
                </a:extLst>
              </p:cNvPr>
              <p:cNvSpPr/>
              <p:nvPr/>
            </p:nvSpPr>
            <p:spPr>
              <a:xfrm>
                <a:off x="6270625" y="2214563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IE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1092;p90">
                <a:extLst>
                  <a:ext uri="{FF2B5EF4-FFF2-40B4-BE49-F238E27FC236}">
                    <a16:creationId xmlns:a16="http://schemas.microsoft.com/office/drawing/2014/main" id="{B63A1F5B-CE5F-5213-4E38-8CEDF9E3E997}"/>
                  </a:ext>
                </a:extLst>
              </p:cNvPr>
              <p:cNvSpPr/>
              <p:nvPr/>
            </p:nvSpPr>
            <p:spPr>
              <a:xfrm>
                <a:off x="7308850" y="2214563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IE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" name="Google Shape;1093;p90">
              <a:extLst>
                <a:ext uri="{FF2B5EF4-FFF2-40B4-BE49-F238E27FC236}">
                  <a16:creationId xmlns:a16="http://schemas.microsoft.com/office/drawing/2014/main" id="{08774AF1-ED18-AF53-B377-F0B42EDDC31A}"/>
                </a:ext>
              </a:extLst>
            </p:cNvPr>
            <p:cNvGrpSpPr/>
            <p:nvPr/>
          </p:nvGrpSpPr>
          <p:grpSpPr>
            <a:xfrm>
              <a:off x="9355764" y="2519362"/>
              <a:ext cx="2074862" cy="384175"/>
              <a:chOff x="6180138" y="2543175"/>
              <a:chExt cx="2074862" cy="384175"/>
            </a:xfrm>
          </p:grpSpPr>
          <p:sp>
            <p:nvSpPr>
              <p:cNvPr id="76" name="Google Shape;1094;p90">
                <a:extLst>
                  <a:ext uri="{FF2B5EF4-FFF2-40B4-BE49-F238E27FC236}">
                    <a16:creationId xmlns:a16="http://schemas.microsoft.com/office/drawing/2014/main" id="{84E35C2A-A82F-F77B-51BD-282D50AAEC00}"/>
                  </a:ext>
                </a:extLst>
              </p:cNvPr>
              <p:cNvSpPr/>
              <p:nvPr/>
            </p:nvSpPr>
            <p:spPr>
              <a:xfrm>
                <a:off x="6180138" y="2543175"/>
                <a:ext cx="1036638" cy="373063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7" name="Google Shape;1095;p90">
                <a:extLst>
                  <a:ext uri="{FF2B5EF4-FFF2-40B4-BE49-F238E27FC236}">
                    <a16:creationId xmlns:a16="http://schemas.microsoft.com/office/drawing/2014/main" id="{421AAEA9-B383-A6E2-F237-5F20C0596D9C}"/>
                  </a:ext>
                </a:extLst>
              </p:cNvPr>
              <p:cNvSpPr/>
              <p:nvPr/>
            </p:nvSpPr>
            <p:spPr>
              <a:xfrm>
                <a:off x="7216775" y="2543175"/>
                <a:ext cx="1038225" cy="373063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8" name="Google Shape;1096;p90">
                <a:extLst>
                  <a:ext uri="{FF2B5EF4-FFF2-40B4-BE49-F238E27FC236}">
                    <a16:creationId xmlns:a16="http://schemas.microsoft.com/office/drawing/2014/main" id="{B2D9A6AA-1228-439B-986A-9D9DFAC4DDD6}"/>
                  </a:ext>
                </a:extLst>
              </p:cNvPr>
              <p:cNvSpPr/>
              <p:nvPr/>
            </p:nvSpPr>
            <p:spPr>
              <a:xfrm>
                <a:off x="6270625" y="2587625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IE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1097;p90">
                <a:extLst>
                  <a:ext uri="{FF2B5EF4-FFF2-40B4-BE49-F238E27FC236}">
                    <a16:creationId xmlns:a16="http://schemas.microsoft.com/office/drawing/2014/main" id="{60D465BF-7401-2EAB-8778-BD5C8E27F709}"/>
                  </a:ext>
                </a:extLst>
              </p:cNvPr>
              <p:cNvSpPr/>
              <p:nvPr/>
            </p:nvSpPr>
            <p:spPr>
              <a:xfrm>
                <a:off x="7308850" y="2587625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IE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1098;p90">
              <a:extLst>
                <a:ext uri="{FF2B5EF4-FFF2-40B4-BE49-F238E27FC236}">
                  <a16:creationId xmlns:a16="http://schemas.microsoft.com/office/drawing/2014/main" id="{5BD49FD2-B71D-E16A-8185-06509F6A00B9}"/>
                </a:ext>
              </a:extLst>
            </p:cNvPr>
            <p:cNvGrpSpPr/>
            <p:nvPr/>
          </p:nvGrpSpPr>
          <p:grpSpPr>
            <a:xfrm>
              <a:off x="9355764" y="2892425"/>
              <a:ext cx="2074862" cy="381000"/>
              <a:chOff x="6180138" y="2916238"/>
              <a:chExt cx="2074862" cy="381000"/>
            </a:xfrm>
          </p:grpSpPr>
          <p:sp>
            <p:nvSpPr>
              <p:cNvPr id="72" name="Google Shape;1099;p90">
                <a:extLst>
                  <a:ext uri="{FF2B5EF4-FFF2-40B4-BE49-F238E27FC236}">
                    <a16:creationId xmlns:a16="http://schemas.microsoft.com/office/drawing/2014/main" id="{3FC8A0CF-29E8-5F84-22C5-8175CA05C4CE}"/>
                  </a:ext>
                </a:extLst>
              </p:cNvPr>
              <p:cNvSpPr/>
              <p:nvPr/>
            </p:nvSpPr>
            <p:spPr>
              <a:xfrm>
                <a:off x="6180138" y="2916238"/>
                <a:ext cx="1036638" cy="369888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3" name="Google Shape;1100;p90">
                <a:extLst>
                  <a:ext uri="{FF2B5EF4-FFF2-40B4-BE49-F238E27FC236}">
                    <a16:creationId xmlns:a16="http://schemas.microsoft.com/office/drawing/2014/main" id="{04F59B49-C6CC-681D-C798-DA730F329EC7}"/>
                  </a:ext>
                </a:extLst>
              </p:cNvPr>
              <p:cNvSpPr/>
              <p:nvPr/>
            </p:nvSpPr>
            <p:spPr>
              <a:xfrm>
                <a:off x="7216775" y="2916238"/>
                <a:ext cx="1038225" cy="369888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4" name="Google Shape;1101;p90">
                <a:extLst>
                  <a:ext uri="{FF2B5EF4-FFF2-40B4-BE49-F238E27FC236}">
                    <a16:creationId xmlns:a16="http://schemas.microsoft.com/office/drawing/2014/main" id="{57677B22-E726-27A0-1066-730999625FFA}"/>
                  </a:ext>
                </a:extLst>
              </p:cNvPr>
              <p:cNvSpPr/>
              <p:nvPr/>
            </p:nvSpPr>
            <p:spPr>
              <a:xfrm>
                <a:off x="6270625" y="2957513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IE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1102;p90">
                <a:extLst>
                  <a:ext uri="{FF2B5EF4-FFF2-40B4-BE49-F238E27FC236}">
                    <a16:creationId xmlns:a16="http://schemas.microsoft.com/office/drawing/2014/main" id="{5028478F-DE17-F1E1-36D2-B60ACA1224D4}"/>
                  </a:ext>
                </a:extLst>
              </p:cNvPr>
              <p:cNvSpPr/>
              <p:nvPr/>
            </p:nvSpPr>
            <p:spPr>
              <a:xfrm>
                <a:off x="7308850" y="2957513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IE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" name="Google Shape;1103;p90">
              <a:extLst>
                <a:ext uri="{FF2B5EF4-FFF2-40B4-BE49-F238E27FC236}">
                  <a16:creationId xmlns:a16="http://schemas.microsoft.com/office/drawing/2014/main" id="{9D15D78D-E2BD-9FE6-F3FC-BB7606E79F46}"/>
                </a:ext>
              </a:extLst>
            </p:cNvPr>
            <p:cNvGrpSpPr/>
            <p:nvPr/>
          </p:nvGrpSpPr>
          <p:grpSpPr>
            <a:xfrm>
              <a:off x="9355764" y="3262312"/>
              <a:ext cx="2074862" cy="382588"/>
              <a:chOff x="6180138" y="3286125"/>
              <a:chExt cx="2074862" cy="382588"/>
            </a:xfrm>
          </p:grpSpPr>
          <p:sp>
            <p:nvSpPr>
              <p:cNvPr id="68" name="Google Shape;1104;p90">
                <a:extLst>
                  <a:ext uri="{FF2B5EF4-FFF2-40B4-BE49-F238E27FC236}">
                    <a16:creationId xmlns:a16="http://schemas.microsoft.com/office/drawing/2014/main" id="{100F379A-D932-DC09-5062-7521BAC9D604}"/>
                  </a:ext>
                </a:extLst>
              </p:cNvPr>
              <p:cNvSpPr/>
              <p:nvPr/>
            </p:nvSpPr>
            <p:spPr>
              <a:xfrm>
                <a:off x="6180138" y="3286125"/>
                <a:ext cx="1036638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9" name="Google Shape;1105;p90">
                <a:extLst>
                  <a:ext uri="{FF2B5EF4-FFF2-40B4-BE49-F238E27FC236}">
                    <a16:creationId xmlns:a16="http://schemas.microsoft.com/office/drawing/2014/main" id="{121ACB7E-3E47-8427-B9C0-806517D2B04E}"/>
                  </a:ext>
                </a:extLst>
              </p:cNvPr>
              <p:cNvSpPr/>
              <p:nvPr/>
            </p:nvSpPr>
            <p:spPr>
              <a:xfrm>
                <a:off x="7216775" y="3286125"/>
                <a:ext cx="1038225" cy="371475"/>
              </a:xfrm>
              <a:prstGeom prst="rect">
                <a:avLst/>
              </a:prstGeom>
              <a:solidFill>
                <a:srgbClr val="E9EBF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70" name="Google Shape;1106;p90">
                <a:extLst>
                  <a:ext uri="{FF2B5EF4-FFF2-40B4-BE49-F238E27FC236}">
                    <a16:creationId xmlns:a16="http://schemas.microsoft.com/office/drawing/2014/main" id="{6722E08F-9C30-5C85-A6DC-49150137AA38}"/>
                  </a:ext>
                </a:extLst>
              </p:cNvPr>
              <p:cNvSpPr/>
              <p:nvPr/>
            </p:nvSpPr>
            <p:spPr>
              <a:xfrm>
                <a:off x="6270625" y="3328988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IE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1107;p90">
                <a:extLst>
                  <a:ext uri="{FF2B5EF4-FFF2-40B4-BE49-F238E27FC236}">
                    <a16:creationId xmlns:a16="http://schemas.microsoft.com/office/drawing/2014/main" id="{544C7806-50F7-78A8-A645-EB04998BB3F8}"/>
                  </a:ext>
                </a:extLst>
              </p:cNvPr>
              <p:cNvSpPr/>
              <p:nvPr/>
            </p:nvSpPr>
            <p:spPr>
              <a:xfrm>
                <a:off x="7308850" y="3328988"/>
                <a:ext cx="350838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IE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Google Shape;1108;p90">
              <a:extLst>
                <a:ext uri="{FF2B5EF4-FFF2-40B4-BE49-F238E27FC236}">
                  <a16:creationId xmlns:a16="http://schemas.microsoft.com/office/drawing/2014/main" id="{9993DCB3-818F-83A1-4C93-1DD18E27E76D}"/>
                </a:ext>
              </a:extLst>
            </p:cNvPr>
            <p:cNvGrpSpPr/>
            <p:nvPr/>
          </p:nvGrpSpPr>
          <p:grpSpPr>
            <a:xfrm>
              <a:off x="9355764" y="3633787"/>
              <a:ext cx="2074862" cy="382588"/>
              <a:chOff x="6180138" y="3657600"/>
              <a:chExt cx="2074862" cy="382588"/>
            </a:xfrm>
          </p:grpSpPr>
          <p:sp>
            <p:nvSpPr>
              <p:cNvPr id="64" name="Google Shape;1109;p90">
                <a:extLst>
                  <a:ext uri="{FF2B5EF4-FFF2-40B4-BE49-F238E27FC236}">
                    <a16:creationId xmlns:a16="http://schemas.microsoft.com/office/drawing/2014/main" id="{4B4E81D3-1829-DCF8-E114-62B2AB5B98DF}"/>
                  </a:ext>
                </a:extLst>
              </p:cNvPr>
              <p:cNvSpPr/>
              <p:nvPr/>
            </p:nvSpPr>
            <p:spPr>
              <a:xfrm>
                <a:off x="6180138" y="3657600"/>
                <a:ext cx="1036638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5" name="Google Shape;1110;p90">
                <a:extLst>
                  <a:ext uri="{FF2B5EF4-FFF2-40B4-BE49-F238E27FC236}">
                    <a16:creationId xmlns:a16="http://schemas.microsoft.com/office/drawing/2014/main" id="{DE14A25E-97E0-148E-2CE9-8F46061846D8}"/>
                  </a:ext>
                </a:extLst>
              </p:cNvPr>
              <p:cNvSpPr/>
              <p:nvPr/>
            </p:nvSpPr>
            <p:spPr>
              <a:xfrm>
                <a:off x="7216775" y="3657600"/>
                <a:ext cx="1038225" cy="371475"/>
              </a:xfrm>
              <a:prstGeom prst="rect">
                <a:avLst/>
              </a:prstGeom>
              <a:solidFill>
                <a:srgbClr val="CFD5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66" name="Google Shape;1111;p90">
                <a:extLst>
                  <a:ext uri="{FF2B5EF4-FFF2-40B4-BE49-F238E27FC236}">
                    <a16:creationId xmlns:a16="http://schemas.microsoft.com/office/drawing/2014/main" id="{E0D5ACE2-2D30-E94A-C863-5C8CCB8DBAF8}"/>
                  </a:ext>
                </a:extLst>
              </p:cNvPr>
              <p:cNvSpPr/>
              <p:nvPr/>
            </p:nvSpPr>
            <p:spPr>
              <a:xfrm>
                <a:off x="6270625" y="3700463"/>
                <a:ext cx="234950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IE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1112;p90">
                <a:extLst>
                  <a:ext uri="{FF2B5EF4-FFF2-40B4-BE49-F238E27FC236}">
                    <a16:creationId xmlns:a16="http://schemas.microsoft.com/office/drawing/2014/main" id="{CCB02E6B-7E2A-A339-F4CA-92839BBAAA67}"/>
                  </a:ext>
                </a:extLst>
              </p:cNvPr>
              <p:cNvSpPr/>
              <p:nvPr/>
            </p:nvSpPr>
            <p:spPr>
              <a:xfrm>
                <a:off x="7308850" y="3700463"/>
                <a:ext cx="350838" cy="339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Calibri"/>
                  <a:buNone/>
                </a:pPr>
                <a:r>
                  <a:rPr lang="en-IE"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15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25410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5718-7850-6625-DC9F-7673407E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 dirty="0"/>
              <a:t>Another Loop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A5BE1-D3D6-9423-087D-0AC810989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rgbClr val="CB5436"/>
              </a:buClr>
              <a:buSzPts val="2000"/>
            </a:pPr>
            <a:r>
              <a:rPr lang="en-GB" sz="2800" dirty="0"/>
              <a:t>Lets build a program which prints each character in a name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rgbClr val="CB5436"/>
              </a:buClr>
              <a:buSzPts val="2000"/>
            </a:pPr>
            <a:r>
              <a:rPr lang="en-GB" sz="2800" dirty="0"/>
              <a:t>So, what inputs will our program need?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rgbClr val="CB5436"/>
              </a:buClr>
              <a:buSzPts val="2000"/>
            </a:pPr>
            <a:r>
              <a:rPr lang="en-IE" sz="2800" dirty="0">
                <a:sym typeface="Twentieth Century"/>
              </a:rPr>
              <a:t>Inputs: </a:t>
            </a:r>
            <a:r>
              <a:rPr lang="en-IE" sz="2800" dirty="0" err="1">
                <a:sym typeface="Twentieth Century"/>
              </a:rPr>
              <a:t>inputName</a:t>
            </a:r>
            <a:endParaRPr lang="en-IE" sz="2800" dirty="0">
              <a:sym typeface="Twentieth Century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Clr>
                <a:srgbClr val="CB5436"/>
              </a:buClr>
              <a:buSzPts val="2000"/>
            </a:pPr>
            <a:r>
              <a:rPr lang="en-GB" sz="2800" dirty="0">
                <a:sym typeface="Twentieth Century"/>
              </a:rPr>
              <a:t>So we want to print all the characters in a string.</a:t>
            </a:r>
            <a:endParaRPr lang="en-GB" sz="2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CB5436"/>
              </a:buClr>
              <a:buSzPts val="2000"/>
              <a:buNone/>
            </a:pPr>
            <a:endParaRPr lang="en-GB" dirty="0"/>
          </a:p>
          <a:p>
            <a:pPr>
              <a:buClr>
                <a:srgbClr val="CB5436"/>
              </a:buClr>
            </a:pPr>
            <a:endParaRPr lang="en-IE" dirty="0"/>
          </a:p>
        </p:txBody>
      </p:sp>
      <p:pic>
        <p:nvPicPr>
          <p:cNvPr id="5" name="Picture 4" descr="Hand with red strings">
            <a:extLst>
              <a:ext uri="{FF2B5EF4-FFF2-40B4-BE49-F238E27FC236}">
                <a16:creationId xmlns:a16="http://schemas.microsoft.com/office/drawing/2014/main" id="{B2B76443-0552-63DB-F889-0544B1FC2D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44" r="25758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7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arge skydiving group mid-air">
            <a:extLst>
              <a:ext uri="{FF2B5EF4-FFF2-40B4-BE49-F238E27FC236}">
                <a16:creationId xmlns:a16="http://schemas.microsoft.com/office/drawing/2014/main" id="{4F406910-6A97-CE04-2100-51FC31E42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1570" b="38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1AE94A-B9FA-8B7F-2E97-E5BF9AED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GB" dirty="0"/>
              <a:t>What is Iteration?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E1B9C-F823-F1C1-0004-9EDB263C5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pPr marL="228600" lvl="0" indent="-228600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2400" dirty="0"/>
              <a:t>Iteration is the form of program control that allows us to instruct the computer to carry out a task over and over again by repeating a section of code, also called repetition, </a:t>
            </a:r>
            <a:r>
              <a:rPr lang="en-GB" sz="2400" dirty="0" err="1"/>
              <a:t>e.G.</a:t>
            </a:r>
            <a:r>
              <a:rPr lang="en-GB" sz="2400" dirty="0"/>
              <a:t> Taking in data from the user relating to multiple employees, students, repeated calculations etc.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 sz="2400" dirty="0"/>
              <a:t>The program structure that is used to control this repetition is called a loop.</a:t>
            </a:r>
          </a:p>
          <a:p>
            <a:pPr marL="228600" lvl="0" indent="-228600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 sz="2400" dirty="0"/>
              <a:t>There are two types of loops in python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 sz="2000" dirty="0"/>
              <a:t>While</a:t>
            </a:r>
          </a:p>
          <a:p>
            <a:pPr marL="685800" lvl="1" indent="-228600" rtl="0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 sz="2000" dirty="0"/>
              <a:t>For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24105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BE3BCE-1300-305E-F9E3-2F8F0DE564C6}"/>
              </a:ext>
            </a:extLst>
          </p:cNvPr>
          <p:cNvSpPr txBox="1"/>
          <p:nvPr/>
        </p:nvSpPr>
        <p:spPr>
          <a:xfrm>
            <a:off x="566636" y="987996"/>
            <a:ext cx="52018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2800" dirty="0">
                <a:solidFill>
                  <a:srgbClr val="FFFFFF"/>
                </a:solidFill>
              </a:rPr>
              <a:t>An algorithm is a set of steps to be followed to solve a problem.</a:t>
            </a:r>
            <a:br>
              <a:rPr lang="en-IE" sz="2800" dirty="0">
                <a:solidFill>
                  <a:srgbClr val="FFFFFF"/>
                </a:solidFill>
              </a:rPr>
            </a:br>
            <a:r>
              <a:rPr lang="en-IE" sz="2800" dirty="0">
                <a:solidFill>
                  <a:srgbClr val="FFFFFF"/>
                </a:solidFill>
              </a:rPr>
              <a:t> </a:t>
            </a:r>
            <a:br>
              <a:rPr lang="en-IE" sz="2800" dirty="0">
                <a:solidFill>
                  <a:srgbClr val="FFFFFF"/>
                </a:solidFill>
              </a:rPr>
            </a:br>
            <a:r>
              <a:rPr lang="en-IE" sz="2800" dirty="0">
                <a:solidFill>
                  <a:srgbClr val="FFFFFF"/>
                </a:solidFill>
              </a:rPr>
              <a:t>This is what the algorithm for our program would look like</a:t>
            </a:r>
            <a:endParaRPr lang="en-IE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52196-E34D-911F-7D5A-F8D91C1127C4}"/>
              </a:ext>
            </a:extLst>
          </p:cNvPr>
          <p:cNvSpPr/>
          <p:nvPr/>
        </p:nvSpPr>
        <p:spPr>
          <a:xfrm>
            <a:off x="5924145" y="588523"/>
            <a:ext cx="5701219" cy="56809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Google Shape;1127;p92" descr="Diagram&#10;&#10;Description automatically generated">
            <a:extLst>
              <a:ext uri="{FF2B5EF4-FFF2-40B4-BE49-F238E27FC236}">
                <a16:creationId xmlns:a16="http://schemas.microsoft.com/office/drawing/2014/main" id="{C815F21B-8517-F5DA-0AD9-8D8B2AB2975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31642" y="1281112"/>
            <a:ext cx="4086225" cy="4295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234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33;p93">
            <a:extLst>
              <a:ext uri="{FF2B5EF4-FFF2-40B4-BE49-F238E27FC236}">
                <a16:creationId xmlns:a16="http://schemas.microsoft.com/office/drawing/2014/main" id="{473B1B95-A0F7-628A-88CC-0352B54456DF}"/>
              </a:ext>
            </a:extLst>
          </p:cNvPr>
          <p:cNvSpPr txBox="1">
            <a:spLocks/>
          </p:cNvSpPr>
          <p:nvPr/>
        </p:nvSpPr>
        <p:spPr>
          <a:xfrm>
            <a:off x="283723" y="362481"/>
            <a:ext cx="11353800" cy="577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/>
              <a:t>So what does this look like in our code?</a:t>
            </a:r>
          </a:p>
          <a:p>
            <a:pPr marL="0" indent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inputname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= input("please enter a name: ")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For letter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in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inputname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	print("the letter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is:",letter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/>
              <a:t>Input: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Please enter a name: john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/>
              <a:t>Output: 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The letter is: j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The letter is: o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The letter is: h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The letter is: 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906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FA39-D6F0-2602-6849-3C0EC069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Scratch Equivalent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EF672-BB53-DE24-D809-B6BB283EC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For Loop –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While -  </a:t>
            </a:r>
          </a:p>
          <a:p>
            <a:endParaRPr lang="en-IE" dirty="0"/>
          </a:p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7B2CA-C244-72CC-F5CD-B708460FD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172" y="1580050"/>
            <a:ext cx="1219306" cy="914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58C71B-A922-FB95-3A4B-914BA8375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172" y="2851153"/>
            <a:ext cx="1143099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52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87DC-7823-F295-5905-DF9C5DF5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2DD1C-ACDE-10C6-79AF-1C8C9B98F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GB" sz="2000" b="1" dirty="0"/>
              <a:t>Today you learned about:</a:t>
            </a:r>
            <a:endParaRPr lang="en-GB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Noto Sans Symbols"/>
              <a:buChar char="✔"/>
            </a:pPr>
            <a:r>
              <a:rPr lang="en-GB" sz="2200" dirty="0"/>
              <a:t>While loop.</a:t>
            </a:r>
            <a:endParaRPr lang="en-GB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Char char="✔"/>
            </a:pPr>
            <a:r>
              <a:rPr lang="en-GB" sz="2200" dirty="0"/>
              <a:t>Better suited for unknown endings like when ‘z’ is entered.</a:t>
            </a:r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Char char="✔"/>
            </a:pPr>
            <a:r>
              <a:rPr lang="en-GB" sz="2200" dirty="0"/>
              <a:t>Loop ends when the condition is met.</a:t>
            </a:r>
            <a:endParaRPr lang="en-GB" dirty="0"/>
          </a:p>
          <a:p>
            <a:pPr marL="457200" lvl="1" indent="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endParaRPr lang="en-GB" sz="2200"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Noto Sans Symbols"/>
              <a:buChar char="✔"/>
            </a:pPr>
            <a:r>
              <a:rPr lang="en-GB" sz="2200" dirty="0"/>
              <a:t>For loop.</a:t>
            </a:r>
            <a:endParaRPr lang="en-GB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Char char="✔"/>
            </a:pPr>
            <a:r>
              <a:rPr lang="en-GB" sz="2200" dirty="0"/>
              <a:t>Best for running between two particular numbers or a range or a set number of times.</a:t>
            </a:r>
            <a:endParaRPr lang="en-GB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00"/>
              <a:buFont typeface="Noto Sans Symbols"/>
              <a:buChar char="✔"/>
            </a:pPr>
            <a:r>
              <a:rPr lang="en-GB" sz="2200" dirty="0"/>
              <a:t>Best for printing letters from a </a:t>
            </a:r>
            <a:r>
              <a:rPr lang="en-GB" sz="2200"/>
              <a:t>string.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60461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64A12F0-8158-4372-9761-AD0A6ED30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FBD5B7-29E0-A355-CDB4-FF120B1AF084}"/>
              </a:ext>
            </a:extLst>
          </p:cNvPr>
          <p:cNvGrpSpPr/>
          <p:nvPr/>
        </p:nvGrpSpPr>
        <p:grpSpPr>
          <a:xfrm>
            <a:off x="3416852" y="967532"/>
            <a:ext cx="5358295" cy="4922937"/>
            <a:chOff x="1210277" y="-1059760"/>
            <a:chExt cx="9771446" cy="8977520"/>
          </a:xfrm>
        </p:grpSpPr>
        <p:sp>
          <p:nvSpPr>
            <p:cNvPr id="5" name="Google Shape;894;p75">
              <a:extLst>
                <a:ext uri="{FF2B5EF4-FFF2-40B4-BE49-F238E27FC236}">
                  <a16:creationId xmlns:a16="http://schemas.microsoft.com/office/drawing/2014/main" id="{0DDCF354-FE70-0705-A643-EB124AD7151F}"/>
                </a:ext>
              </a:extLst>
            </p:cNvPr>
            <p:cNvSpPr/>
            <p:nvPr/>
          </p:nvSpPr>
          <p:spPr>
            <a:xfrm>
              <a:off x="1210277" y="0"/>
              <a:ext cx="9771446" cy="6858000"/>
            </a:xfrm>
            <a:custGeom>
              <a:avLst/>
              <a:gdLst/>
              <a:ahLst/>
              <a:cxnLst/>
              <a:rect l="l" t="t" r="r" b="b"/>
              <a:pathLst>
                <a:path w="9771446" h="6858000" extrusionOk="0">
                  <a:moveTo>
                    <a:pt x="1422188" y="0"/>
                  </a:moveTo>
                  <a:lnTo>
                    <a:pt x="8349258" y="0"/>
                  </a:lnTo>
                  <a:lnTo>
                    <a:pt x="8502224" y="159673"/>
                  </a:lnTo>
                  <a:cubicBezTo>
                    <a:pt x="9290813" y="1023162"/>
                    <a:pt x="9771446" y="2170221"/>
                    <a:pt x="9771446" y="3429001"/>
                  </a:cubicBezTo>
                  <a:cubicBezTo>
                    <a:pt x="9771446" y="4687781"/>
                    <a:pt x="9290813" y="5834840"/>
                    <a:pt x="8502224" y="6698330"/>
                  </a:cubicBezTo>
                  <a:lnTo>
                    <a:pt x="8349260" y="6858000"/>
                  </a:lnTo>
                  <a:lnTo>
                    <a:pt x="1422186" y="6858000"/>
                  </a:lnTo>
                  <a:lnTo>
                    <a:pt x="1269223" y="6698330"/>
                  </a:lnTo>
                  <a:cubicBezTo>
                    <a:pt x="480633" y="5834840"/>
                    <a:pt x="0" y="4687781"/>
                    <a:pt x="0" y="3429001"/>
                  </a:cubicBezTo>
                  <a:cubicBezTo>
                    <a:pt x="0" y="2170221"/>
                    <a:pt x="480633" y="1023162"/>
                    <a:pt x="1269223" y="159673"/>
                  </a:cubicBezTo>
                  <a:close/>
                </a:path>
              </a:pathLst>
            </a:custGeom>
            <a:solidFill>
              <a:srgbClr val="D8D8D8">
                <a:alpha val="619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6" name="Google Shape;895;p75">
              <a:extLst>
                <a:ext uri="{FF2B5EF4-FFF2-40B4-BE49-F238E27FC236}">
                  <a16:creationId xmlns:a16="http://schemas.microsoft.com/office/drawing/2014/main" id="{282CF17F-7570-4F7D-6968-A0563F6AF94C}"/>
                </a:ext>
              </a:extLst>
            </p:cNvPr>
            <p:cNvSpPr/>
            <p:nvPr/>
          </p:nvSpPr>
          <p:spPr>
            <a:xfrm>
              <a:off x="1504122" y="-1059760"/>
              <a:ext cx="9183756" cy="8977520"/>
            </a:xfrm>
            <a:prstGeom prst="ellipse">
              <a:avLst/>
            </a:prstGeom>
            <a:solidFill>
              <a:schemeClr val="accent6"/>
            </a:solidFill>
            <a:ln w="15875" cap="flat" cmpd="sng">
              <a:solidFill>
                <a:srgbClr val="76439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 defTabSz="246888">
                <a:spcAft>
                  <a:spcPts val="600"/>
                </a:spcAft>
              </a:pPr>
              <a:r>
                <a:rPr lang="en-IE" sz="7452" b="1" kern="1200">
                  <a:solidFill>
                    <a:schemeClr val="lt1"/>
                  </a:solidFill>
                  <a:latin typeface="Twentieth Century"/>
                  <a:ea typeface="+mn-ea"/>
                  <a:cs typeface="+mn-cs"/>
                  <a:sym typeface="Twentieth Century"/>
                </a:rPr>
                <a:t>The while loop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62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1EF3-CEDD-4C8F-51AC-F4DFC3A0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2E6A-FC1D-91B6-E824-44E67BD7B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GB" dirty="0"/>
              <a:t>The while statement continually executes a block of statements while a particular condition is true, similar structure to an if statement.</a:t>
            </a:r>
          </a:p>
          <a:p>
            <a:pPr indent="-3429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</a:pPr>
            <a:r>
              <a:rPr lang="en-GB" dirty="0"/>
              <a:t>The while statement evaluates the condition, which must return a </a:t>
            </a:r>
            <a:r>
              <a:rPr lang="en-GB" dirty="0" err="1"/>
              <a:t>boolean</a:t>
            </a:r>
            <a:r>
              <a:rPr lang="en-GB" dirty="0"/>
              <a:t> value, either true or false.</a:t>
            </a: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 lang="en-GB" dirty="0"/>
          </a:p>
          <a:p>
            <a:endParaRPr lang="en-IE" dirty="0"/>
          </a:p>
        </p:txBody>
      </p:sp>
      <p:sp>
        <p:nvSpPr>
          <p:cNvPr id="4" name="Google Shape;902;p76">
            <a:extLst>
              <a:ext uri="{FF2B5EF4-FFF2-40B4-BE49-F238E27FC236}">
                <a16:creationId xmlns:a16="http://schemas.microsoft.com/office/drawing/2014/main" id="{489F67FD-81B8-3BF2-3159-2ABF1E0EAD24}"/>
              </a:ext>
            </a:extLst>
          </p:cNvPr>
          <p:cNvSpPr txBox="1"/>
          <p:nvPr/>
        </p:nvSpPr>
        <p:spPr>
          <a:xfrm>
            <a:off x="3828468" y="3429000"/>
            <a:ext cx="480557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IE" sz="2400" dirty="0">
                <a:latin typeface="Courier New"/>
                <a:ea typeface="Courier New"/>
                <a:cs typeface="Courier New"/>
                <a:sym typeface="Courier New"/>
              </a:rPr>
              <a:t>counter = 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IE" sz="2400" dirty="0">
                <a:latin typeface="Courier New"/>
                <a:ea typeface="Courier New"/>
                <a:cs typeface="Courier New"/>
                <a:sym typeface="Courier New"/>
              </a:rPr>
              <a:t>while counter &lt; 10: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IE" sz="2400" dirty="0">
                <a:latin typeface="Courier New"/>
                <a:ea typeface="Courier New"/>
                <a:cs typeface="Courier New"/>
                <a:sym typeface="Courier New"/>
              </a:rPr>
              <a:t>	print(counter)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IE" sz="2400" dirty="0">
                <a:latin typeface="Courier New"/>
                <a:ea typeface="Courier New"/>
                <a:cs typeface="Courier New"/>
                <a:sym typeface="Courier New"/>
              </a:rPr>
              <a:t>	counter += 1</a:t>
            </a:r>
            <a:endParaRPr sz="24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" name="Google Shape;906;p76">
            <a:extLst>
              <a:ext uri="{FF2B5EF4-FFF2-40B4-BE49-F238E27FC236}">
                <a16:creationId xmlns:a16="http://schemas.microsoft.com/office/drawing/2014/main" id="{DDC1C21A-7D52-483D-E1EA-855CF2549937}"/>
              </a:ext>
            </a:extLst>
          </p:cNvPr>
          <p:cNvSpPr/>
          <p:nvPr/>
        </p:nvSpPr>
        <p:spPr>
          <a:xfrm>
            <a:off x="0" y="4324499"/>
            <a:ext cx="39763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400" b="0" cap="none" dirty="0">
                <a:latin typeface="Twentieth Century"/>
                <a:ea typeface="Twentieth Century"/>
                <a:cs typeface="Twentieth Century"/>
                <a:sym typeface="Twentieth Century"/>
              </a:rPr>
              <a:t>Indentation is really important</a:t>
            </a:r>
            <a:endParaRPr dirty="0"/>
          </a:p>
        </p:txBody>
      </p:sp>
      <p:sp>
        <p:nvSpPr>
          <p:cNvPr id="6" name="Google Shape;905;p76">
            <a:extLst>
              <a:ext uri="{FF2B5EF4-FFF2-40B4-BE49-F238E27FC236}">
                <a16:creationId xmlns:a16="http://schemas.microsoft.com/office/drawing/2014/main" id="{99E5DB75-84AC-DD72-9853-05ED30C58372}"/>
              </a:ext>
            </a:extLst>
          </p:cNvPr>
          <p:cNvSpPr/>
          <p:nvPr/>
        </p:nvSpPr>
        <p:spPr>
          <a:xfrm>
            <a:off x="4661981" y="5217422"/>
            <a:ext cx="1565412" cy="1118152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5875" cap="flat" cmpd="sng">
            <a:solidFill>
              <a:srgbClr val="2276A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" name="Google Shape;907;p76">
            <a:extLst>
              <a:ext uri="{FF2B5EF4-FFF2-40B4-BE49-F238E27FC236}">
                <a16:creationId xmlns:a16="http://schemas.microsoft.com/office/drawing/2014/main" id="{24B9B73D-686D-F819-12E6-63FDB326300E}"/>
              </a:ext>
            </a:extLst>
          </p:cNvPr>
          <p:cNvSpPr/>
          <p:nvPr/>
        </p:nvSpPr>
        <p:spPr>
          <a:xfrm>
            <a:off x="5939085" y="5791200"/>
            <a:ext cx="49929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400" b="0" cap="none" dirty="0">
                <a:latin typeface="Twentieth Century"/>
                <a:ea typeface="Twentieth Century"/>
                <a:cs typeface="Twentieth Century"/>
                <a:sym typeface="Twentieth Century"/>
              </a:rPr>
              <a:t>Indented code is run inside of the loop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484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EA703CC-D7DD-AD84-1CD9-7C1E8655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n-GB" dirty="0"/>
              <a:t>The While Loop</a:t>
            </a:r>
            <a:endParaRPr lang="en-IE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324A910-8667-3953-4DB1-5FD062F4D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28801"/>
            <a:ext cx="5978072" cy="3866048"/>
          </a:xfrm>
        </p:spPr>
        <p:txBody>
          <a:bodyPr anchor="ctr">
            <a:normAutofit/>
          </a:bodyPr>
          <a:lstStyle/>
          <a:p>
            <a:pPr>
              <a:buClr>
                <a:srgbClr val="FEFF67"/>
              </a:buClr>
            </a:pPr>
            <a:r>
              <a:rPr lang="en-GB" dirty="0">
                <a:latin typeface="Twentieth Century"/>
                <a:ea typeface="Twentieth Century"/>
                <a:cs typeface="Twentieth Century"/>
                <a:sym typeface="Twentieth Century"/>
              </a:rPr>
              <a:t>Lets build a program which prints and counts from a start number to an end number.</a:t>
            </a:r>
            <a:endParaRPr lang="en-GB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>
              <a:buClr>
                <a:srgbClr val="FEFF67"/>
              </a:buClr>
            </a:pPr>
            <a:r>
              <a:rPr lang="en-GB" dirty="0">
                <a:latin typeface="Twentieth Century"/>
                <a:ea typeface="Twentieth Century"/>
                <a:cs typeface="Twentieth Century"/>
                <a:sym typeface="Twentieth Century"/>
              </a:rPr>
              <a:t>So, what inputs will our program need?</a:t>
            </a:r>
            <a:endParaRPr lang="en-GB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>
              <a:buClr>
                <a:srgbClr val="FEFF67"/>
              </a:buClr>
            </a:pPr>
            <a:r>
              <a:rPr lang="en-IE" dirty="0">
                <a:latin typeface="Twentieth Century"/>
                <a:ea typeface="Twentieth Century"/>
                <a:cs typeface="Twentieth Century"/>
                <a:sym typeface="Twentieth Century"/>
              </a:rPr>
              <a:t>Inputs: </a:t>
            </a:r>
            <a:r>
              <a:rPr lang="en-IE" dirty="0" err="1">
                <a:latin typeface="Twentieth Century"/>
                <a:ea typeface="Twentieth Century"/>
                <a:cs typeface="Twentieth Century"/>
                <a:sym typeface="Twentieth Century"/>
              </a:rPr>
              <a:t>startNumber</a:t>
            </a:r>
            <a:r>
              <a:rPr lang="en-IE" dirty="0"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IE" dirty="0" err="1">
                <a:latin typeface="Twentieth Century"/>
                <a:ea typeface="Twentieth Century"/>
                <a:cs typeface="Twentieth Century"/>
                <a:sym typeface="Twentieth Century"/>
              </a:rPr>
              <a:t>endNumber</a:t>
            </a:r>
            <a:endParaRPr lang="en-IE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>
              <a:buClr>
                <a:srgbClr val="FEFF67"/>
              </a:buClr>
            </a:pPr>
            <a:r>
              <a:rPr lang="en-GB" dirty="0">
                <a:latin typeface="Twentieth Century"/>
                <a:ea typeface="Twentieth Century"/>
                <a:cs typeface="Twentieth Century"/>
                <a:sym typeface="Twentieth Century"/>
              </a:rPr>
              <a:t>So we want to print all the numbers between the </a:t>
            </a:r>
            <a:r>
              <a:rPr lang="en-GB" dirty="0" err="1">
                <a:latin typeface="Twentieth Century"/>
                <a:ea typeface="Twentieth Century"/>
                <a:cs typeface="Twentieth Century"/>
                <a:sym typeface="Twentieth Century"/>
              </a:rPr>
              <a:t>startNumber</a:t>
            </a:r>
            <a:r>
              <a:rPr lang="en-GB" dirty="0">
                <a:latin typeface="Twentieth Century"/>
                <a:ea typeface="Twentieth Century"/>
                <a:cs typeface="Twentieth Century"/>
                <a:sym typeface="Twentieth Century"/>
              </a:rPr>
              <a:t> and the </a:t>
            </a:r>
            <a:r>
              <a:rPr lang="en-GB" dirty="0" err="1">
                <a:latin typeface="Twentieth Century"/>
                <a:ea typeface="Twentieth Century"/>
                <a:cs typeface="Twentieth Century"/>
                <a:sym typeface="Twentieth Century"/>
              </a:rPr>
              <a:t>endNumber</a:t>
            </a:r>
            <a:r>
              <a:rPr lang="en-GB" dirty="0">
                <a:latin typeface="Twentieth Century"/>
                <a:ea typeface="Twentieth Century"/>
                <a:cs typeface="Twentieth Century"/>
                <a:sym typeface="Twentieth Century"/>
              </a:rPr>
              <a:t> and add all the numbers up too.</a:t>
            </a:r>
            <a:endParaRPr lang="en-GB"/>
          </a:p>
        </p:txBody>
      </p:sp>
      <p:pic>
        <p:nvPicPr>
          <p:cNvPr id="18" name="Picture 17" descr="Stock exchange numbers">
            <a:extLst>
              <a:ext uri="{FF2B5EF4-FFF2-40B4-BE49-F238E27FC236}">
                <a16:creationId xmlns:a16="http://schemas.microsoft.com/office/drawing/2014/main" id="{679011D6-D0FF-4C96-627F-FFC1A6A3C7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82" r="28620" b="-1"/>
          <a:stretch/>
        </p:blipFill>
        <p:spPr>
          <a:xfrm>
            <a:off x="7620351" y="10"/>
            <a:ext cx="4571649" cy="68579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2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C9BF-6BDE-51DD-7E80-1F62C3931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37C2F-30E1-E56D-F11A-58258A48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r>
              <a:rPr lang="en-IE"/>
              <a:t>An algorithm is a set of steps to be followed to solve a problem.</a:t>
            </a:r>
            <a:br>
              <a:rPr lang="en-IE"/>
            </a:br>
            <a:r>
              <a:rPr lang="en-IE"/>
              <a:t> </a:t>
            </a:r>
            <a:br>
              <a:rPr lang="en-IE"/>
            </a:br>
            <a:r>
              <a:rPr lang="en-IE"/>
              <a:t>This is what the algorithm for our program would look like</a:t>
            </a:r>
            <a:endParaRPr lang="en-I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4" name="Google Shape;930;p78" descr="Diagram&#10;&#10;Description automatically generated">
            <a:extLst>
              <a:ext uri="{FF2B5EF4-FFF2-40B4-BE49-F238E27FC236}">
                <a16:creationId xmlns:a16="http://schemas.microsoft.com/office/drawing/2014/main" id="{CB36B4D1-C1FA-2DDD-53A3-774F8097D40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/>
          <a:stretch/>
        </p:blipFill>
        <p:spPr>
          <a:xfrm>
            <a:off x="7552945" y="214010"/>
            <a:ext cx="4353710" cy="6468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961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46;p80">
            <a:extLst>
              <a:ext uri="{FF2B5EF4-FFF2-40B4-BE49-F238E27FC236}">
                <a16:creationId xmlns:a16="http://schemas.microsoft.com/office/drawing/2014/main" id="{37127B15-A0A5-5D80-92B3-2CEED642CAE8}"/>
              </a:ext>
            </a:extLst>
          </p:cNvPr>
          <p:cNvSpPr txBox="1">
            <a:spLocks/>
          </p:cNvSpPr>
          <p:nvPr/>
        </p:nvSpPr>
        <p:spPr>
          <a:xfrm>
            <a:off x="194553" y="1225686"/>
            <a:ext cx="11802894" cy="6003166"/>
          </a:xfrm>
          <a:prstGeom prst="rect">
            <a:avLst/>
          </a:prstGeom>
          <a:noFill/>
          <a:ln>
            <a:noFill/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 2" charset="2"/>
              <a:buNone/>
            </a:pPr>
            <a:r>
              <a:rPr lang="en-GB" dirty="0"/>
              <a:t>INDENTATION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Wingdings 2" charset="2"/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Wingdings 2" charset="2"/>
              <a:buNone/>
            </a:pPr>
            <a:r>
              <a:rPr lang="en-GB" sz="2800" dirty="0">
                <a:latin typeface="Courier New"/>
                <a:ea typeface="Courier New"/>
                <a:cs typeface="Courier New"/>
                <a:sym typeface="Courier New"/>
              </a:rPr>
              <a:t>WHILE COUNTER &lt;= ENDNUMBER:</a:t>
            </a:r>
            <a:endParaRPr lang="en-GB" sz="2800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Wingdings 2" charset="2"/>
              <a:buNone/>
            </a:pPr>
            <a:r>
              <a:rPr lang="en-GB" sz="2800" dirty="0">
                <a:latin typeface="Courier New"/>
                <a:ea typeface="Courier New"/>
                <a:cs typeface="Courier New"/>
                <a:sym typeface="Courier New"/>
              </a:rPr>
              <a:t>	PRINT("THE COUNTER VALUE IS :",COUNTER)</a:t>
            </a:r>
            <a:endParaRPr lang="en-GB" sz="2800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Wingdings 2" charset="2"/>
              <a:buNone/>
            </a:pPr>
            <a:r>
              <a:rPr lang="en-GB" sz="2800" dirty="0">
                <a:latin typeface="Courier New"/>
                <a:ea typeface="Courier New"/>
                <a:cs typeface="Courier New"/>
                <a:sym typeface="Courier New"/>
              </a:rPr>
              <a:t>	TOTAL += COUNTER</a:t>
            </a:r>
            <a:endParaRPr lang="en-GB" sz="2800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Wingdings 2" charset="2"/>
              <a:buNone/>
            </a:pPr>
            <a:r>
              <a:rPr lang="en-GB" sz="2800" dirty="0">
                <a:latin typeface="Courier New"/>
                <a:ea typeface="Courier New"/>
                <a:cs typeface="Courier New"/>
                <a:sym typeface="Courier New"/>
              </a:rPr>
              <a:t>	COUNTER +=1</a:t>
            </a:r>
            <a:endParaRPr lang="en-GB" sz="2800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Wingdings 2" charset="2"/>
              <a:buNone/>
            </a:pP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Wingdings 2" charset="2"/>
              <a:buNone/>
            </a:pPr>
            <a:r>
              <a:rPr lang="en-GB" b="1" dirty="0"/>
              <a:t>Notice the indentation! This is extremely important in python.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Wingdings 2" charset="2"/>
              <a:buNone/>
            </a:pPr>
            <a:r>
              <a:rPr lang="en-GB" b="1" dirty="0"/>
              <a:t>It indicates what block of code belongs to what statement.</a:t>
            </a:r>
            <a:endParaRPr lang="en-GB" dirty="0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Wingdings 2" charset="2"/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849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56;p81">
            <a:extLst>
              <a:ext uri="{FF2B5EF4-FFF2-40B4-BE49-F238E27FC236}">
                <a16:creationId xmlns:a16="http://schemas.microsoft.com/office/drawing/2014/main" id="{E90ABB3A-D483-8662-82A8-BAC6C54CEF31}"/>
              </a:ext>
            </a:extLst>
          </p:cNvPr>
          <p:cNvSpPr txBox="1">
            <a:spLocks/>
          </p:cNvSpPr>
          <p:nvPr/>
        </p:nvSpPr>
        <p:spPr>
          <a:xfrm>
            <a:off x="468549" y="262647"/>
            <a:ext cx="10591800" cy="6254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STARTNUMBER = INT(INPUT("PLEASE ENTER A START VALUE: "))</a:t>
            </a:r>
            <a:endParaRPr lang="en-GB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ENDNUMBER = INT(INPUT("PLEASE ENTER AN END VALUE: "))</a:t>
            </a:r>
            <a:endParaRPr lang="en-GB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COUNTER = STARTNUMBER</a:t>
            </a:r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TOTAL = 0</a:t>
            </a:r>
            <a:endParaRPr lang="en-GB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WHILE COUNTER &lt;= ENDNUMBER:</a:t>
            </a:r>
            <a:endParaRPr lang="en-GB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	PRINT("THE COUNTER VALUE IS :",COUNTER)</a:t>
            </a:r>
            <a:endParaRPr lang="en-GB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	TOTAL += COUNTER</a:t>
            </a:r>
            <a:endParaRPr lang="en-GB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	COUNTER +=1</a:t>
            </a:r>
            <a:endParaRPr lang="en-GB"/>
          </a:p>
          <a:p>
            <a:pPr marL="0" indent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None/>
            </a:pPr>
            <a:r>
              <a:rPr lang="en-GB" sz="1900">
                <a:latin typeface="Courier New"/>
                <a:ea typeface="Courier New"/>
                <a:cs typeface="Courier New"/>
                <a:sym typeface="Courier New"/>
              </a:rPr>
              <a:t>PRINT("TOTAL IS :",TOTAL)</a:t>
            </a:r>
            <a:endParaRPr lang="en-GB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 2" charset="2"/>
              <a:buChar char="•"/>
            </a:pPr>
            <a:r>
              <a:rPr lang="en-GB"/>
              <a:t>INPUT:</a:t>
            </a:r>
          </a:p>
          <a:p>
            <a:pPr marL="685800" lvl="1" indent="-228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 2" charset="2"/>
              <a:buChar char="•"/>
            </a:pPr>
            <a:r>
              <a:rPr lang="en-GB"/>
              <a:t>STARTNUMBER = 1</a:t>
            </a:r>
          </a:p>
          <a:p>
            <a:pPr marL="685800" lvl="1" indent="-22860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Wingdings 2" charset="2"/>
              <a:buChar char="•"/>
            </a:pPr>
            <a:r>
              <a:rPr lang="en-GB"/>
              <a:t>ENDNUMBER =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043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57;p81">
            <a:extLst>
              <a:ext uri="{FF2B5EF4-FFF2-40B4-BE49-F238E27FC236}">
                <a16:creationId xmlns:a16="http://schemas.microsoft.com/office/drawing/2014/main" id="{0E279F5E-E0AD-6D57-4166-40D9B9BB42D7}"/>
              </a:ext>
            </a:extLst>
          </p:cNvPr>
          <p:cNvSpPr txBox="1"/>
          <p:nvPr/>
        </p:nvSpPr>
        <p:spPr>
          <a:xfrm>
            <a:off x="851170" y="2979520"/>
            <a:ext cx="459237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dirty="0">
                <a:latin typeface="Courier New"/>
                <a:ea typeface="Courier New"/>
                <a:cs typeface="Courier New"/>
                <a:sym typeface="Courier New"/>
              </a:rPr>
              <a:t>The counter value is :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dirty="0">
                <a:latin typeface="Courier New"/>
                <a:ea typeface="Courier New"/>
                <a:cs typeface="Courier New"/>
                <a:sym typeface="Courier New"/>
              </a:rPr>
              <a:t>The counter value is : 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dirty="0">
                <a:latin typeface="Courier New"/>
                <a:ea typeface="Courier New"/>
                <a:cs typeface="Courier New"/>
                <a:sym typeface="Courier New"/>
              </a:rPr>
              <a:t>The counter value is : 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dirty="0">
                <a:latin typeface="Courier New"/>
                <a:ea typeface="Courier New"/>
                <a:cs typeface="Courier New"/>
                <a:sym typeface="Courier New"/>
              </a:rPr>
              <a:t>The counter value is : 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dirty="0">
                <a:latin typeface="Courier New"/>
                <a:ea typeface="Courier New"/>
                <a:cs typeface="Courier New"/>
                <a:sym typeface="Courier New"/>
              </a:rPr>
              <a:t>The counter value is : 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800" dirty="0">
                <a:latin typeface="Courier New"/>
                <a:ea typeface="Courier New"/>
                <a:cs typeface="Courier New"/>
                <a:sym typeface="Courier New"/>
              </a:rPr>
              <a:t>Total is : 15</a:t>
            </a: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Google Shape;958;p81">
            <a:extLst>
              <a:ext uri="{FF2B5EF4-FFF2-40B4-BE49-F238E27FC236}">
                <a16:creationId xmlns:a16="http://schemas.microsoft.com/office/drawing/2014/main" id="{FC6AB5C0-5355-CF27-F6E1-68442F98778E}"/>
              </a:ext>
            </a:extLst>
          </p:cNvPr>
          <p:cNvSpPr/>
          <p:nvPr/>
        </p:nvSpPr>
        <p:spPr>
          <a:xfrm>
            <a:off x="870220" y="481013"/>
            <a:ext cx="2106613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" name="Google Shape;959;p81">
            <a:extLst>
              <a:ext uri="{FF2B5EF4-FFF2-40B4-BE49-F238E27FC236}">
                <a16:creationId xmlns:a16="http://schemas.microsoft.com/office/drawing/2014/main" id="{39F4335E-A010-07D5-5BBA-0E460A442842}"/>
              </a:ext>
            </a:extLst>
          </p:cNvPr>
          <p:cNvSpPr/>
          <p:nvPr/>
        </p:nvSpPr>
        <p:spPr>
          <a:xfrm>
            <a:off x="876570" y="504826"/>
            <a:ext cx="1036638" cy="37306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" name="Google Shape;960;p81">
            <a:extLst>
              <a:ext uri="{FF2B5EF4-FFF2-40B4-BE49-F238E27FC236}">
                <a16:creationId xmlns:a16="http://schemas.microsoft.com/office/drawing/2014/main" id="{DA2C65A4-A8B9-DE16-DBB7-25BD59727DB1}"/>
              </a:ext>
            </a:extLst>
          </p:cNvPr>
          <p:cNvSpPr/>
          <p:nvPr/>
        </p:nvSpPr>
        <p:spPr>
          <a:xfrm>
            <a:off x="1913208" y="504826"/>
            <a:ext cx="1036638" cy="37306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6" name="Google Shape;961;p81">
            <a:extLst>
              <a:ext uri="{FF2B5EF4-FFF2-40B4-BE49-F238E27FC236}">
                <a16:creationId xmlns:a16="http://schemas.microsoft.com/office/drawing/2014/main" id="{FCCF4E83-6487-AB62-A26C-1F8AD781BD8F}"/>
              </a:ext>
            </a:extLst>
          </p:cNvPr>
          <p:cNvCxnSpPr/>
          <p:nvPr/>
        </p:nvCxnSpPr>
        <p:spPr>
          <a:xfrm>
            <a:off x="1913208" y="500063"/>
            <a:ext cx="0" cy="2238375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962;p81">
            <a:extLst>
              <a:ext uri="{FF2B5EF4-FFF2-40B4-BE49-F238E27FC236}">
                <a16:creationId xmlns:a16="http://schemas.microsoft.com/office/drawing/2014/main" id="{C5826E59-28DB-43A6-38B8-D72B4E538868}"/>
              </a:ext>
            </a:extLst>
          </p:cNvPr>
          <p:cNvCxnSpPr/>
          <p:nvPr/>
        </p:nvCxnSpPr>
        <p:spPr>
          <a:xfrm>
            <a:off x="870220" y="877888"/>
            <a:ext cx="2085975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963;p81">
            <a:extLst>
              <a:ext uri="{FF2B5EF4-FFF2-40B4-BE49-F238E27FC236}">
                <a16:creationId xmlns:a16="http://schemas.microsoft.com/office/drawing/2014/main" id="{A410CD8F-AF08-2BB6-4345-4A91B8BD7334}"/>
              </a:ext>
            </a:extLst>
          </p:cNvPr>
          <p:cNvCxnSpPr/>
          <p:nvPr/>
        </p:nvCxnSpPr>
        <p:spPr>
          <a:xfrm>
            <a:off x="870220" y="1247776"/>
            <a:ext cx="2085975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64;p81">
            <a:extLst>
              <a:ext uri="{FF2B5EF4-FFF2-40B4-BE49-F238E27FC236}">
                <a16:creationId xmlns:a16="http://schemas.microsoft.com/office/drawing/2014/main" id="{6663CC85-3709-2515-5C0E-2F53CAF7EBF7}"/>
              </a:ext>
            </a:extLst>
          </p:cNvPr>
          <p:cNvCxnSpPr/>
          <p:nvPr/>
        </p:nvCxnSpPr>
        <p:spPr>
          <a:xfrm>
            <a:off x="870220" y="1617663"/>
            <a:ext cx="2085975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965;p81">
            <a:extLst>
              <a:ext uri="{FF2B5EF4-FFF2-40B4-BE49-F238E27FC236}">
                <a16:creationId xmlns:a16="http://schemas.microsoft.com/office/drawing/2014/main" id="{E8DA4374-C20C-A6B0-6ED3-FDBE13D30A62}"/>
              </a:ext>
            </a:extLst>
          </p:cNvPr>
          <p:cNvCxnSpPr/>
          <p:nvPr/>
        </p:nvCxnSpPr>
        <p:spPr>
          <a:xfrm>
            <a:off x="870220" y="1990726"/>
            <a:ext cx="2085975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966;p81">
            <a:extLst>
              <a:ext uri="{FF2B5EF4-FFF2-40B4-BE49-F238E27FC236}">
                <a16:creationId xmlns:a16="http://schemas.microsoft.com/office/drawing/2014/main" id="{AAC84D39-D7FC-60E2-A39B-B8B3B6595C59}"/>
              </a:ext>
            </a:extLst>
          </p:cNvPr>
          <p:cNvCxnSpPr/>
          <p:nvPr/>
        </p:nvCxnSpPr>
        <p:spPr>
          <a:xfrm>
            <a:off x="870220" y="2360613"/>
            <a:ext cx="2085975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967;p81">
            <a:extLst>
              <a:ext uri="{FF2B5EF4-FFF2-40B4-BE49-F238E27FC236}">
                <a16:creationId xmlns:a16="http://schemas.microsoft.com/office/drawing/2014/main" id="{C31BDE69-DFC7-2142-2BEE-CCF987B30FFB}"/>
              </a:ext>
            </a:extLst>
          </p:cNvPr>
          <p:cNvCxnSpPr/>
          <p:nvPr/>
        </p:nvCxnSpPr>
        <p:spPr>
          <a:xfrm>
            <a:off x="876570" y="500063"/>
            <a:ext cx="0" cy="2238375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968;p81">
            <a:extLst>
              <a:ext uri="{FF2B5EF4-FFF2-40B4-BE49-F238E27FC236}">
                <a16:creationId xmlns:a16="http://schemas.microsoft.com/office/drawing/2014/main" id="{53DAA394-B3E6-A623-7DEE-70EF50C682EF}"/>
              </a:ext>
            </a:extLst>
          </p:cNvPr>
          <p:cNvCxnSpPr/>
          <p:nvPr/>
        </p:nvCxnSpPr>
        <p:spPr>
          <a:xfrm>
            <a:off x="2949845" y="500063"/>
            <a:ext cx="0" cy="2238375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969;p81">
            <a:extLst>
              <a:ext uri="{FF2B5EF4-FFF2-40B4-BE49-F238E27FC236}">
                <a16:creationId xmlns:a16="http://schemas.microsoft.com/office/drawing/2014/main" id="{C8968CB1-8168-63F2-80F5-20B07D2769BB}"/>
              </a:ext>
            </a:extLst>
          </p:cNvPr>
          <p:cNvCxnSpPr/>
          <p:nvPr/>
        </p:nvCxnSpPr>
        <p:spPr>
          <a:xfrm>
            <a:off x="870220" y="504826"/>
            <a:ext cx="2085975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970;p81">
            <a:extLst>
              <a:ext uri="{FF2B5EF4-FFF2-40B4-BE49-F238E27FC236}">
                <a16:creationId xmlns:a16="http://schemas.microsoft.com/office/drawing/2014/main" id="{B7976BDD-9E3A-CEED-0FA1-FE8574958B06}"/>
              </a:ext>
            </a:extLst>
          </p:cNvPr>
          <p:cNvCxnSpPr/>
          <p:nvPr/>
        </p:nvCxnSpPr>
        <p:spPr>
          <a:xfrm>
            <a:off x="870220" y="2730501"/>
            <a:ext cx="2085975" cy="0"/>
          </a:xfrm>
          <a:prstGeom prst="straightConnector1">
            <a:avLst/>
          </a:pr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971;p81">
            <a:extLst>
              <a:ext uri="{FF2B5EF4-FFF2-40B4-BE49-F238E27FC236}">
                <a16:creationId xmlns:a16="http://schemas.microsoft.com/office/drawing/2014/main" id="{B3EB8FC0-1326-CA25-3A46-0C15DA74EA54}"/>
              </a:ext>
            </a:extLst>
          </p:cNvPr>
          <p:cNvSpPr/>
          <p:nvPr/>
        </p:nvSpPr>
        <p:spPr>
          <a:xfrm>
            <a:off x="968645" y="549276"/>
            <a:ext cx="863600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IE"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counter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972;p81">
            <a:extLst>
              <a:ext uri="{FF2B5EF4-FFF2-40B4-BE49-F238E27FC236}">
                <a16:creationId xmlns:a16="http://schemas.microsoft.com/office/drawing/2014/main" id="{BB856B8D-F759-BD5B-F345-F998E086FF33}"/>
              </a:ext>
            </a:extLst>
          </p:cNvPr>
          <p:cNvSpPr/>
          <p:nvPr/>
        </p:nvSpPr>
        <p:spPr>
          <a:xfrm>
            <a:off x="2005283" y="549276"/>
            <a:ext cx="573088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IE" sz="1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69BC239-18E8-0467-5B61-CEE3EAB5492D}"/>
              </a:ext>
            </a:extLst>
          </p:cNvPr>
          <p:cNvGrpSpPr/>
          <p:nvPr/>
        </p:nvGrpSpPr>
        <p:grpSpPr>
          <a:xfrm>
            <a:off x="876570" y="877888"/>
            <a:ext cx="1036638" cy="381000"/>
            <a:chOff x="6197600" y="2249488"/>
            <a:chExt cx="1036638" cy="381000"/>
          </a:xfrm>
        </p:grpSpPr>
        <p:sp>
          <p:nvSpPr>
            <p:cNvPr id="19" name="Google Shape;974;p81">
              <a:extLst>
                <a:ext uri="{FF2B5EF4-FFF2-40B4-BE49-F238E27FC236}">
                  <a16:creationId xmlns:a16="http://schemas.microsoft.com/office/drawing/2014/main" id="{FC761FFB-C0DD-FA2B-8FEC-EDE1831F048A}"/>
                </a:ext>
              </a:extLst>
            </p:cNvPr>
            <p:cNvSpPr/>
            <p:nvPr/>
          </p:nvSpPr>
          <p:spPr>
            <a:xfrm>
              <a:off x="6197600" y="2249488"/>
              <a:ext cx="1036638" cy="36988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" name="Google Shape;975;p81">
              <a:extLst>
                <a:ext uri="{FF2B5EF4-FFF2-40B4-BE49-F238E27FC236}">
                  <a16:creationId xmlns:a16="http://schemas.microsoft.com/office/drawing/2014/main" id="{DE04A0BD-08AE-3A9E-D63D-F63159AC51E6}"/>
                </a:ext>
              </a:extLst>
            </p:cNvPr>
            <p:cNvSpPr/>
            <p:nvPr/>
          </p:nvSpPr>
          <p:spPr>
            <a:xfrm>
              <a:off x="6289675" y="2290763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IE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99D210-194D-4E6A-B8B6-879B39024C1B}"/>
              </a:ext>
            </a:extLst>
          </p:cNvPr>
          <p:cNvGrpSpPr/>
          <p:nvPr/>
        </p:nvGrpSpPr>
        <p:grpSpPr>
          <a:xfrm>
            <a:off x="1913208" y="877888"/>
            <a:ext cx="1036638" cy="381000"/>
            <a:chOff x="7234238" y="2249488"/>
            <a:chExt cx="1036638" cy="381000"/>
          </a:xfrm>
        </p:grpSpPr>
        <p:sp>
          <p:nvSpPr>
            <p:cNvPr id="22" name="Google Shape;977;p81">
              <a:extLst>
                <a:ext uri="{FF2B5EF4-FFF2-40B4-BE49-F238E27FC236}">
                  <a16:creationId xmlns:a16="http://schemas.microsoft.com/office/drawing/2014/main" id="{918F7820-4835-7826-45C0-FB4671CA02E0}"/>
                </a:ext>
              </a:extLst>
            </p:cNvPr>
            <p:cNvSpPr/>
            <p:nvPr/>
          </p:nvSpPr>
          <p:spPr>
            <a:xfrm>
              <a:off x="7234238" y="2249488"/>
              <a:ext cx="1036638" cy="36988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3" name="Google Shape;978;p81">
              <a:extLst>
                <a:ext uri="{FF2B5EF4-FFF2-40B4-BE49-F238E27FC236}">
                  <a16:creationId xmlns:a16="http://schemas.microsoft.com/office/drawing/2014/main" id="{7BEF8A59-114F-E71D-2165-744B33108249}"/>
                </a:ext>
              </a:extLst>
            </p:cNvPr>
            <p:cNvSpPr/>
            <p:nvPr/>
          </p:nvSpPr>
          <p:spPr>
            <a:xfrm>
              <a:off x="7326313" y="2290763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IE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DD46310-701D-529E-B382-FC6EC98DE761}"/>
              </a:ext>
            </a:extLst>
          </p:cNvPr>
          <p:cNvGrpSpPr/>
          <p:nvPr/>
        </p:nvGrpSpPr>
        <p:grpSpPr>
          <a:xfrm>
            <a:off x="876570" y="1247776"/>
            <a:ext cx="1036638" cy="382587"/>
            <a:chOff x="6197600" y="2619376"/>
            <a:chExt cx="1036638" cy="382587"/>
          </a:xfrm>
        </p:grpSpPr>
        <p:sp>
          <p:nvSpPr>
            <p:cNvPr id="25" name="Google Shape;980;p81">
              <a:extLst>
                <a:ext uri="{FF2B5EF4-FFF2-40B4-BE49-F238E27FC236}">
                  <a16:creationId xmlns:a16="http://schemas.microsoft.com/office/drawing/2014/main" id="{34EB1045-07F5-30DC-E873-9CDFE8EA9131}"/>
                </a:ext>
              </a:extLst>
            </p:cNvPr>
            <p:cNvSpPr/>
            <p:nvPr/>
          </p:nvSpPr>
          <p:spPr>
            <a:xfrm>
              <a:off x="6197600" y="2619376"/>
              <a:ext cx="1036638" cy="36988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" name="Google Shape;981;p81">
              <a:extLst>
                <a:ext uri="{FF2B5EF4-FFF2-40B4-BE49-F238E27FC236}">
                  <a16:creationId xmlns:a16="http://schemas.microsoft.com/office/drawing/2014/main" id="{6FDA5C05-4BC3-6070-96D5-04103D1C3EAF}"/>
                </a:ext>
              </a:extLst>
            </p:cNvPr>
            <p:cNvSpPr/>
            <p:nvPr/>
          </p:nvSpPr>
          <p:spPr>
            <a:xfrm>
              <a:off x="6289675" y="2662238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IE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BA8040-8966-F2C0-14E1-0111F15FE258}"/>
              </a:ext>
            </a:extLst>
          </p:cNvPr>
          <p:cNvGrpSpPr/>
          <p:nvPr/>
        </p:nvGrpSpPr>
        <p:grpSpPr>
          <a:xfrm>
            <a:off x="1913208" y="1247776"/>
            <a:ext cx="1036638" cy="382587"/>
            <a:chOff x="7234238" y="2619376"/>
            <a:chExt cx="1036638" cy="382587"/>
          </a:xfrm>
        </p:grpSpPr>
        <p:sp>
          <p:nvSpPr>
            <p:cNvPr id="28" name="Google Shape;983;p81">
              <a:extLst>
                <a:ext uri="{FF2B5EF4-FFF2-40B4-BE49-F238E27FC236}">
                  <a16:creationId xmlns:a16="http://schemas.microsoft.com/office/drawing/2014/main" id="{8FEDC5DC-2F79-A537-187D-F1B8FA54CBA6}"/>
                </a:ext>
              </a:extLst>
            </p:cNvPr>
            <p:cNvSpPr/>
            <p:nvPr/>
          </p:nvSpPr>
          <p:spPr>
            <a:xfrm>
              <a:off x="7234238" y="2619376"/>
              <a:ext cx="1036638" cy="36988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9" name="Google Shape;984;p81">
              <a:extLst>
                <a:ext uri="{FF2B5EF4-FFF2-40B4-BE49-F238E27FC236}">
                  <a16:creationId xmlns:a16="http://schemas.microsoft.com/office/drawing/2014/main" id="{13D47FAA-4FC8-84BB-2081-669D46BCB130}"/>
                </a:ext>
              </a:extLst>
            </p:cNvPr>
            <p:cNvSpPr/>
            <p:nvPr/>
          </p:nvSpPr>
          <p:spPr>
            <a:xfrm>
              <a:off x="7326313" y="2662238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IE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A518F7-7C8E-52B2-B339-6B16310293BC}"/>
              </a:ext>
            </a:extLst>
          </p:cNvPr>
          <p:cNvGrpSpPr/>
          <p:nvPr/>
        </p:nvGrpSpPr>
        <p:grpSpPr>
          <a:xfrm>
            <a:off x="876570" y="1617663"/>
            <a:ext cx="1036638" cy="384175"/>
            <a:chOff x="6197600" y="2989263"/>
            <a:chExt cx="1036638" cy="384175"/>
          </a:xfrm>
        </p:grpSpPr>
        <p:sp>
          <p:nvSpPr>
            <p:cNvPr id="31" name="Google Shape;986;p81">
              <a:extLst>
                <a:ext uri="{FF2B5EF4-FFF2-40B4-BE49-F238E27FC236}">
                  <a16:creationId xmlns:a16="http://schemas.microsoft.com/office/drawing/2014/main" id="{515BA37C-7FFA-288D-72E4-95DA809F871D}"/>
                </a:ext>
              </a:extLst>
            </p:cNvPr>
            <p:cNvSpPr/>
            <p:nvPr/>
          </p:nvSpPr>
          <p:spPr>
            <a:xfrm>
              <a:off x="6197600" y="2989263"/>
              <a:ext cx="1036638" cy="373063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2" name="Google Shape;987;p81">
              <a:extLst>
                <a:ext uri="{FF2B5EF4-FFF2-40B4-BE49-F238E27FC236}">
                  <a16:creationId xmlns:a16="http://schemas.microsoft.com/office/drawing/2014/main" id="{E1F08DE1-CE17-572E-EFCB-94A3F29E8D91}"/>
                </a:ext>
              </a:extLst>
            </p:cNvPr>
            <p:cNvSpPr/>
            <p:nvPr/>
          </p:nvSpPr>
          <p:spPr>
            <a:xfrm>
              <a:off x="6289675" y="3033713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IE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CD033B-F53C-EE6C-8855-428E3D594B68}"/>
              </a:ext>
            </a:extLst>
          </p:cNvPr>
          <p:cNvGrpSpPr/>
          <p:nvPr/>
        </p:nvGrpSpPr>
        <p:grpSpPr>
          <a:xfrm>
            <a:off x="1913208" y="1617663"/>
            <a:ext cx="1036638" cy="384175"/>
            <a:chOff x="7234238" y="2989263"/>
            <a:chExt cx="1036638" cy="384175"/>
          </a:xfrm>
        </p:grpSpPr>
        <p:sp>
          <p:nvSpPr>
            <p:cNvPr id="34" name="Google Shape;989;p81">
              <a:extLst>
                <a:ext uri="{FF2B5EF4-FFF2-40B4-BE49-F238E27FC236}">
                  <a16:creationId xmlns:a16="http://schemas.microsoft.com/office/drawing/2014/main" id="{EC656F2A-295A-63CF-D46B-A62B10A4CE5D}"/>
                </a:ext>
              </a:extLst>
            </p:cNvPr>
            <p:cNvSpPr/>
            <p:nvPr/>
          </p:nvSpPr>
          <p:spPr>
            <a:xfrm>
              <a:off x="7234238" y="2989263"/>
              <a:ext cx="1036638" cy="373063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5" name="Google Shape;990;p81">
              <a:extLst>
                <a:ext uri="{FF2B5EF4-FFF2-40B4-BE49-F238E27FC236}">
                  <a16:creationId xmlns:a16="http://schemas.microsoft.com/office/drawing/2014/main" id="{18C3E2A7-78BD-6D18-96F5-8C0D2764468C}"/>
                </a:ext>
              </a:extLst>
            </p:cNvPr>
            <p:cNvSpPr/>
            <p:nvPr/>
          </p:nvSpPr>
          <p:spPr>
            <a:xfrm>
              <a:off x="7326313" y="3033713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IE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13344B9-632C-4BFB-0920-38B7C89D2D9F}"/>
              </a:ext>
            </a:extLst>
          </p:cNvPr>
          <p:cNvGrpSpPr/>
          <p:nvPr/>
        </p:nvGrpSpPr>
        <p:grpSpPr>
          <a:xfrm>
            <a:off x="876570" y="1990726"/>
            <a:ext cx="1036638" cy="381000"/>
            <a:chOff x="6197600" y="3362326"/>
            <a:chExt cx="1036638" cy="381000"/>
          </a:xfrm>
        </p:grpSpPr>
        <p:sp>
          <p:nvSpPr>
            <p:cNvPr id="37" name="Google Shape;992;p81">
              <a:extLst>
                <a:ext uri="{FF2B5EF4-FFF2-40B4-BE49-F238E27FC236}">
                  <a16:creationId xmlns:a16="http://schemas.microsoft.com/office/drawing/2014/main" id="{CC704AB2-9D94-3306-8C07-707F6A01ED81}"/>
                </a:ext>
              </a:extLst>
            </p:cNvPr>
            <p:cNvSpPr/>
            <p:nvPr/>
          </p:nvSpPr>
          <p:spPr>
            <a:xfrm>
              <a:off x="6197600" y="3362326"/>
              <a:ext cx="1036638" cy="36988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8" name="Google Shape;993;p81">
              <a:extLst>
                <a:ext uri="{FF2B5EF4-FFF2-40B4-BE49-F238E27FC236}">
                  <a16:creationId xmlns:a16="http://schemas.microsoft.com/office/drawing/2014/main" id="{692FB67A-12C7-D33C-FEAB-7A12C4A3DB7D}"/>
                </a:ext>
              </a:extLst>
            </p:cNvPr>
            <p:cNvSpPr/>
            <p:nvPr/>
          </p:nvSpPr>
          <p:spPr>
            <a:xfrm>
              <a:off x="6289675" y="3403601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IE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4A8D196-C4B5-EE34-C269-050F7A1C037D}"/>
              </a:ext>
            </a:extLst>
          </p:cNvPr>
          <p:cNvGrpSpPr/>
          <p:nvPr/>
        </p:nvGrpSpPr>
        <p:grpSpPr>
          <a:xfrm>
            <a:off x="1913208" y="1990726"/>
            <a:ext cx="1036638" cy="381000"/>
            <a:chOff x="7234238" y="3362326"/>
            <a:chExt cx="1036638" cy="381000"/>
          </a:xfrm>
        </p:grpSpPr>
        <p:sp>
          <p:nvSpPr>
            <p:cNvPr id="40" name="Google Shape;995;p81">
              <a:extLst>
                <a:ext uri="{FF2B5EF4-FFF2-40B4-BE49-F238E27FC236}">
                  <a16:creationId xmlns:a16="http://schemas.microsoft.com/office/drawing/2014/main" id="{49C899FA-13D9-5180-1790-0818A3DD6709}"/>
                </a:ext>
              </a:extLst>
            </p:cNvPr>
            <p:cNvSpPr/>
            <p:nvPr/>
          </p:nvSpPr>
          <p:spPr>
            <a:xfrm>
              <a:off x="7234238" y="3362326"/>
              <a:ext cx="1036638" cy="369888"/>
            </a:xfrm>
            <a:prstGeom prst="rect">
              <a:avLst/>
            </a:prstGeom>
            <a:solidFill>
              <a:srgbClr val="E9EBF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1" name="Google Shape;996;p81">
              <a:extLst>
                <a:ext uri="{FF2B5EF4-FFF2-40B4-BE49-F238E27FC236}">
                  <a16:creationId xmlns:a16="http://schemas.microsoft.com/office/drawing/2014/main" id="{3CBFAD03-4888-12F9-1783-6F17CC300A6B}"/>
                </a:ext>
              </a:extLst>
            </p:cNvPr>
            <p:cNvSpPr/>
            <p:nvPr/>
          </p:nvSpPr>
          <p:spPr>
            <a:xfrm>
              <a:off x="7326313" y="3403601"/>
              <a:ext cx="350838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IE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96706C2-185B-56BE-5E7E-E5295E4D8BF3}"/>
              </a:ext>
            </a:extLst>
          </p:cNvPr>
          <p:cNvGrpSpPr/>
          <p:nvPr/>
        </p:nvGrpSpPr>
        <p:grpSpPr>
          <a:xfrm>
            <a:off x="876570" y="2360613"/>
            <a:ext cx="1036638" cy="382588"/>
            <a:chOff x="6197600" y="3732213"/>
            <a:chExt cx="1036638" cy="382588"/>
          </a:xfrm>
        </p:grpSpPr>
        <p:sp>
          <p:nvSpPr>
            <p:cNvPr id="43" name="Google Shape;998;p81">
              <a:extLst>
                <a:ext uri="{FF2B5EF4-FFF2-40B4-BE49-F238E27FC236}">
                  <a16:creationId xmlns:a16="http://schemas.microsoft.com/office/drawing/2014/main" id="{D2EF7832-696A-8351-5193-ABF6956F8F22}"/>
                </a:ext>
              </a:extLst>
            </p:cNvPr>
            <p:cNvSpPr/>
            <p:nvPr/>
          </p:nvSpPr>
          <p:spPr>
            <a:xfrm>
              <a:off x="6197600" y="3732213"/>
              <a:ext cx="1036638" cy="36988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4" name="Google Shape;999;p81">
              <a:extLst>
                <a:ext uri="{FF2B5EF4-FFF2-40B4-BE49-F238E27FC236}">
                  <a16:creationId xmlns:a16="http://schemas.microsoft.com/office/drawing/2014/main" id="{74469F81-162D-BEA8-01A6-18646DB8562D}"/>
                </a:ext>
              </a:extLst>
            </p:cNvPr>
            <p:cNvSpPr/>
            <p:nvPr/>
          </p:nvSpPr>
          <p:spPr>
            <a:xfrm>
              <a:off x="6289675" y="3775076"/>
              <a:ext cx="234950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IE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C10196-E5B8-B755-069F-426B0F638929}"/>
              </a:ext>
            </a:extLst>
          </p:cNvPr>
          <p:cNvGrpSpPr/>
          <p:nvPr/>
        </p:nvGrpSpPr>
        <p:grpSpPr>
          <a:xfrm>
            <a:off x="1913208" y="2360613"/>
            <a:ext cx="1036638" cy="382588"/>
            <a:chOff x="7234238" y="3732213"/>
            <a:chExt cx="1036638" cy="382588"/>
          </a:xfrm>
        </p:grpSpPr>
        <p:sp>
          <p:nvSpPr>
            <p:cNvPr id="46" name="Google Shape;1001;p81">
              <a:extLst>
                <a:ext uri="{FF2B5EF4-FFF2-40B4-BE49-F238E27FC236}">
                  <a16:creationId xmlns:a16="http://schemas.microsoft.com/office/drawing/2014/main" id="{E02045AB-ED79-116D-7064-802229AAC855}"/>
                </a:ext>
              </a:extLst>
            </p:cNvPr>
            <p:cNvSpPr/>
            <p:nvPr/>
          </p:nvSpPr>
          <p:spPr>
            <a:xfrm>
              <a:off x="7234238" y="3732213"/>
              <a:ext cx="1036638" cy="369888"/>
            </a:xfrm>
            <a:prstGeom prst="rect">
              <a:avLst/>
            </a:prstGeom>
            <a:solidFill>
              <a:srgbClr val="CFD5E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47" name="Google Shape;1002;p81">
              <a:extLst>
                <a:ext uri="{FF2B5EF4-FFF2-40B4-BE49-F238E27FC236}">
                  <a16:creationId xmlns:a16="http://schemas.microsoft.com/office/drawing/2014/main" id="{59F20881-79A6-7FD9-186F-8C66F4F66FC4}"/>
                </a:ext>
              </a:extLst>
            </p:cNvPr>
            <p:cNvSpPr/>
            <p:nvPr/>
          </p:nvSpPr>
          <p:spPr>
            <a:xfrm>
              <a:off x="7326313" y="3775076"/>
              <a:ext cx="350838" cy="3397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IE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42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106</TotalTime>
  <Words>1080</Words>
  <Application>Microsoft Office PowerPoint</Application>
  <PresentationFormat>Widescreen</PresentationFormat>
  <Paragraphs>169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Calisto MT</vt:lpstr>
      <vt:lpstr>Courier New</vt:lpstr>
      <vt:lpstr>Noto Sans Symbols</vt:lpstr>
      <vt:lpstr>Twentieth Century</vt:lpstr>
      <vt:lpstr>Wingdings 2</vt:lpstr>
      <vt:lpstr>Slate</vt:lpstr>
      <vt:lpstr>TY Coding</vt:lpstr>
      <vt:lpstr>What is Iteration?</vt:lpstr>
      <vt:lpstr>PowerPoint Presentation</vt:lpstr>
      <vt:lpstr>PowerPoint Presentation</vt:lpstr>
      <vt:lpstr>The While Loop</vt:lpstr>
      <vt:lpstr>PowerPoint Presentation</vt:lpstr>
      <vt:lpstr>PowerPoint Presentation</vt:lpstr>
      <vt:lpstr>PowerPoint Presentation</vt:lpstr>
      <vt:lpstr>PowerPoint Presentation</vt:lpstr>
      <vt:lpstr>The While Loop</vt:lpstr>
      <vt:lpstr>Program Algorithim</vt:lpstr>
      <vt:lpstr>PowerPoint Presentation</vt:lpstr>
      <vt:lpstr>PowerPoint Presentation</vt:lpstr>
      <vt:lpstr>The For Loop</vt:lpstr>
      <vt:lpstr>The For Loop</vt:lpstr>
      <vt:lpstr>PowerPoint Presentation</vt:lpstr>
      <vt:lpstr>The For Loop</vt:lpstr>
      <vt:lpstr>PowerPoint Presentation</vt:lpstr>
      <vt:lpstr>Another Loop</vt:lpstr>
      <vt:lpstr>PowerPoint Presentation</vt:lpstr>
      <vt:lpstr>PowerPoint Presentation</vt:lpstr>
      <vt:lpstr>Scratch Equivalent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 Coding</dc:title>
  <dc:creator>Jim Finn</dc:creator>
  <cp:lastModifiedBy>Jim Finn</cp:lastModifiedBy>
  <cp:revision>1</cp:revision>
  <dcterms:created xsi:type="dcterms:W3CDTF">2023-05-05T08:23:56Z</dcterms:created>
  <dcterms:modified xsi:type="dcterms:W3CDTF">2023-11-15T07:49:11Z</dcterms:modified>
</cp:coreProperties>
</file>