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2c9a2962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2c9a2962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2c9a2962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2c9a2962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2c9a2962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2c9a2962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2c9a2962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2c9a2962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2c9a2962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2c9a2962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2c9a2962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2c9a2962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2c9a2962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2c9a2962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2c9a2962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2c9a2962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2c9a2962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2c9a2962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220872b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220872b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2c9a296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2c9a296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2c9a296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2c9a296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2c9a2962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2c9a2962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2c9a2962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2c9a2962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2c9a2962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2c9a2962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9ca00ce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9ca00ce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2c9a2962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2c9a2962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2c9a2962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2c9a2962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Programming Logic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380" y="445030"/>
            <a:ext cx="4105300" cy="485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825" y="445031"/>
            <a:ext cx="8033475" cy="4265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If-else statement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1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If Python evaluates the condition to be True, then the block of code associated with the if block is executed.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Otherwise, the block of code associated with the else block is executed.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Only one block will run, never both.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502250" cy="216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713" y="66675"/>
            <a:ext cx="3838575" cy="5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803"/>
            <a:ext cx="7612750" cy="49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If-elif-else statement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0450"/>
            <a:ext cx="6281450" cy="397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if-elif-else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The first condition is always inside an if statement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There can be as many elif statements as required.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Each elif statement must include a condition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The use of a final else statement is optional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The if, elif and else keywords must all be at the same level of indentation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A colon must be used at the end of any lines containing if, elif and else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Each condition is evaluated in sequence. Should Python evaluate a condition to be True, then the associated statements are executed and the flow of control continues from the next line following the end of the entire if-elif statement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If none of the conditions are found to be True then Python executes any statements associated with the else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725" y="212425"/>
            <a:ext cx="647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79728"/>
            <a:ext cx="7047075" cy="46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Up until now we have been dealing with sequential programs  - the program executes line by line until the last line.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Python also supports structures known and selection and iteration.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 selection structure is like a decision.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It provides programmers with a branching mechanism whereby certain blocks of code may be either executed or skipped at runtime.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decision of which block of code to select for execution depends on the result of a </a:t>
            </a:r>
            <a:r>
              <a:rPr b="1" lang="en-GB">
                <a:solidFill>
                  <a:srgbClr val="000000"/>
                </a:solidFill>
              </a:rPr>
              <a:t>condition </a:t>
            </a:r>
            <a:r>
              <a:rPr lang="en-GB">
                <a:solidFill>
                  <a:srgbClr val="000000"/>
                </a:solidFill>
              </a:rPr>
              <a:t>also known as a </a:t>
            </a:r>
            <a:r>
              <a:rPr b="1" lang="en-GB">
                <a:solidFill>
                  <a:srgbClr val="000000"/>
                </a:solidFill>
              </a:rPr>
              <a:t>Boolean expression.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main Python keywords used to support decision structures are </a:t>
            </a:r>
            <a:r>
              <a:rPr b="1" lang="en-GB">
                <a:solidFill>
                  <a:srgbClr val="FF0000"/>
                </a:solidFill>
              </a:rPr>
              <a:t>if, else </a:t>
            </a:r>
            <a:r>
              <a:rPr b="1" lang="en-GB">
                <a:solidFill>
                  <a:srgbClr val="000000"/>
                </a:solidFill>
              </a:rPr>
              <a:t>and </a:t>
            </a:r>
            <a:r>
              <a:rPr b="1" lang="en-GB">
                <a:solidFill>
                  <a:srgbClr val="FF0000"/>
                </a:solidFill>
              </a:rPr>
              <a:t>elif.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Boolean Logic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Boolean Logic was invented by the mathematician George Boole who was the first professor of Mathematics at UCC.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algebra on which Boolean Logic is based is used to build electronic circuits and write computer programs.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Boolean logic forms the basis of all modern digital devices and software systems.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Boolean Expressions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At any given moment in time, a Boolean expression will evaluate to either </a:t>
            </a:r>
            <a:r>
              <a:rPr b="1" lang="en-GB">
                <a:solidFill>
                  <a:srgbClr val="000000"/>
                </a:solidFill>
              </a:rPr>
              <a:t>True </a:t>
            </a:r>
            <a:r>
              <a:rPr lang="en-GB">
                <a:solidFill>
                  <a:srgbClr val="000000"/>
                </a:solidFill>
              </a:rPr>
              <a:t>or</a:t>
            </a:r>
            <a:r>
              <a:rPr b="1" lang="en-GB">
                <a:solidFill>
                  <a:srgbClr val="000000"/>
                </a:solidFill>
              </a:rPr>
              <a:t> False.  </a:t>
            </a:r>
            <a:r>
              <a:rPr lang="en-GB">
                <a:solidFill>
                  <a:srgbClr val="000000"/>
                </a:solidFill>
              </a:rPr>
              <a:t>It can never be anything in between.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True and False are two Python keywords which technically behave as if they were the numbers 0 and 1.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 simple boolean expression uses a single relational operator (&lt;, &gt;, =) to compare two values.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Example: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7&gt;3 evaluates to True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8&lt;4 evaluates to False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Relational Operators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9" cy="3623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Boolean Operators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388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Boolean expressions can be combined using additional boolean operators	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</a:t>
            </a:r>
            <a:r>
              <a:rPr lang="en-GB">
                <a:solidFill>
                  <a:schemeClr val="dk1"/>
                </a:solidFill>
              </a:rPr>
              <a:t>nd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o</a:t>
            </a:r>
            <a:r>
              <a:rPr lang="en-GB">
                <a:solidFill>
                  <a:schemeClr val="dk1"/>
                </a:solidFill>
              </a:rPr>
              <a:t>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n</a:t>
            </a:r>
            <a:r>
              <a:rPr lang="en-GB">
                <a:solidFill>
                  <a:schemeClr val="dk1"/>
                </a:solidFill>
              </a:rPr>
              <a:t>ot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538" y="1152463"/>
            <a:ext cx="475297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Selection - if, else, elif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Selection statements are used by programmers to build alternative execution paths through their code.  These are known as decision statements.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Python provides built in supports for three different kinds of selection statements: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Single option (basic if statement)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Double option (the if-else statement)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Multiple option (if-elif-else statement)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When a running program executes a selection statement, it evaluates a condition, and based on the result of this evaluation it will decide which statement to execute next.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basic </a:t>
            </a:r>
            <a:r>
              <a:rPr b="1" lang="en-GB"/>
              <a:t>if </a:t>
            </a:r>
            <a:r>
              <a:rPr lang="en-GB"/>
              <a:t>statement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If Python evaluates the conditional statement to be True, then the conditional code will be executed.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If Python evaluates the conditional statement to be False, then the conditional code is skipped and the programs continues to the next line of code.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NOTE: The colon and indentation of the conditional code is mandatory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775" y="1017725"/>
            <a:ext cx="7640525" cy="18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