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2c9a2962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2c9a2962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2c9a2962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2c9a2962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2c9a2962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2c9a2962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2c9a2962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2c9a2962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bcd023da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bcd023da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2c9a2962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2c9a2962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4f75dab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4f75dab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f62d99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4f62d99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plit.com/@suzannelinnane/for-loops#main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for loop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for loops are the preferred method of iteration when it’s known how many times to repeat.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75" y="1866875"/>
            <a:ext cx="8609850" cy="17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704" y="445025"/>
            <a:ext cx="3943650" cy="47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for loop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To start, we will use a function called range().  This creates a range of integers.  The numbers inside the brackets are called the arguments.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Example of basic for loop: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20050"/>
            <a:ext cx="4422875" cy="10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7548" y="3026598"/>
            <a:ext cx="5866872" cy="21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</a:t>
            </a:r>
            <a:r>
              <a:rPr b="1" lang="en-GB"/>
              <a:t>or loop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Notice that the last number printed is 4, not 5.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second number inside the range bracket tells the computer to count up to but not including that number.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979" y="111275"/>
            <a:ext cx="3414500" cy="48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Note: Range is a built in functions which returns a list of values.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 this example, range(10) returns a list of integers from 0 to 9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825" y="0"/>
            <a:ext cx="7813950" cy="41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5553850" y="1152475"/>
            <a:ext cx="327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 for loop can also be used to print single characters from a string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38" y="1298075"/>
            <a:ext cx="48482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https://replit.com/@suzannelinnane/for-loops#main.py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