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026" autoAdjust="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Finn" userId="fcf7da85b79b963a" providerId="LiveId" clId="{6D1A12E5-830E-4F5D-8C0D-D9FF79812A5E}"/>
    <pc:docChg chg="delSld modSld">
      <pc:chgData name="Jim Finn" userId="fcf7da85b79b963a" providerId="LiveId" clId="{6D1A12E5-830E-4F5D-8C0D-D9FF79812A5E}" dt="2023-08-04T09:00:30.134" v="33" actId="20577"/>
      <pc:docMkLst>
        <pc:docMk/>
      </pc:docMkLst>
      <pc:sldChg chg="modSp mod">
        <pc:chgData name="Jim Finn" userId="fcf7da85b79b963a" providerId="LiveId" clId="{6D1A12E5-830E-4F5D-8C0D-D9FF79812A5E}" dt="2023-08-04T09:00:30.134" v="33" actId="20577"/>
        <pc:sldMkLst>
          <pc:docMk/>
          <pc:sldMk cId="3537673700" sldId="256"/>
        </pc:sldMkLst>
        <pc:spChg chg="mod">
          <ac:chgData name="Jim Finn" userId="fcf7da85b79b963a" providerId="LiveId" clId="{6D1A12E5-830E-4F5D-8C0D-D9FF79812A5E}" dt="2023-08-04T09:00:30.134" v="33" actId="20577"/>
          <ac:spMkLst>
            <pc:docMk/>
            <pc:sldMk cId="3537673700" sldId="256"/>
            <ac:spMk id="3" creationId="{5BB69A54-F089-766D-B997-2CA73C64CEF8}"/>
          </ac:spMkLst>
        </pc:spChg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1369983633" sldId="259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1392881343" sldId="260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2021085497" sldId="261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3790684204" sldId="262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4264292785" sldId="263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2871297995" sldId="264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1862874947" sldId="265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3388930595" sldId="266"/>
        </pc:sldMkLst>
      </pc:sldChg>
    </pc:docChg>
  </pc:docChgLst>
  <pc:docChgLst>
    <pc:chgData name="Jim Finn" userId="fcf7da85b79b963a" providerId="LiveId" clId="{F0D5BA32-05CC-49DA-B380-4C1509F025EC}"/>
    <pc:docChg chg="undo custSel addSld modSld">
      <pc:chgData name="Jim Finn" userId="fcf7da85b79b963a" providerId="LiveId" clId="{F0D5BA32-05CC-49DA-B380-4C1509F025EC}" dt="2023-09-05T06:38:17.503" v="1046" actId="26606"/>
      <pc:docMkLst>
        <pc:docMk/>
      </pc:docMkLst>
      <pc:sldChg chg="addSp delSp modSp new mod setBg">
        <pc:chgData name="Jim Finn" userId="fcf7da85b79b963a" providerId="LiveId" clId="{F0D5BA32-05CC-49DA-B380-4C1509F025EC}" dt="2023-09-04T09:06:12.429" v="161" actId="26606"/>
        <pc:sldMkLst>
          <pc:docMk/>
          <pc:sldMk cId="564935591" sldId="257"/>
        </pc:sldMkLst>
        <pc:spChg chg="mod">
          <ac:chgData name="Jim Finn" userId="fcf7da85b79b963a" providerId="LiveId" clId="{F0D5BA32-05CC-49DA-B380-4C1509F025EC}" dt="2023-09-04T09:05:47.233" v="158" actId="26606"/>
          <ac:spMkLst>
            <pc:docMk/>
            <pc:sldMk cId="564935591" sldId="257"/>
            <ac:spMk id="2" creationId="{76510DF7-19E0-2C68-1BB4-CA5D59C0C4F5}"/>
          </ac:spMkLst>
        </pc:spChg>
        <pc:spChg chg="mod">
          <ac:chgData name="Jim Finn" userId="fcf7da85b79b963a" providerId="LiveId" clId="{F0D5BA32-05CC-49DA-B380-4C1509F025EC}" dt="2023-09-04T09:06:12.429" v="161" actId="26606"/>
          <ac:spMkLst>
            <pc:docMk/>
            <pc:sldMk cId="564935591" sldId="257"/>
            <ac:spMk id="3" creationId="{08F37E19-4514-C016-C960-E2AD2C00E71F}"/>
          </ac:spMkLst>
        </pc:spChg>
        <pc:picChg chg="add mod">
          <ac:chgData name="Jim Finn" userId="fcf7da85b79b963a" providerId="LiveId" clId="{F0D5BA32-05CC-49DA-B380-4C1509F025EC}" dt="2023-09-04T09:06:12.429" v="161" actId="26606"/>
          <ac:picMkLst>
            <pc:docMk/>
            <pc:sldMk cId="564935591" sldId="257"/>
            <ac:picMk id="5" creationId="{80BC2013-34C0-AB2E-A98D-D1CE0D083437}"/>
          </ac:picMkLst>
        </pc:picChg>
        <pc:picChg chg="add del">
          <ac:chgData name="Jim Finn" userId="fcf7da85b79b963a" providerId="LiveId" clId="{F0D5BA32-05CC-49DA-B380-4C1509F025EC}" dt="2023-09-04T09:06:12.429" v="161" actId="26606"/>
          <ac:picMkLst>
            <pc:docMk/>
            <pc:sldMk cId="564935591" sldId="257"/>
            <ac:picMk id="9" creationId="{559DF61F-9058-49C9-8F75-DC501F983B0E}"/>
          </ac:picMkLst>
        </pc:picChg>
        <pc:picChg chg="add">
          <ac:chgData name="Jim Finn" userId="fcf7da85b79b963a" providerId="LiveId" clId="{F0D5BA32-05CC-49DA-B380-4C1509F025EC}" dt="2023-09-04T09:06:12.429" v="161" actId="26606"/>
          <ac:picMkLst>
            <pc:docMk/>
            <pc:sldMk cId="564935591" sldId="257"/>
            <ac:picMk id="14" creationId="{559DF61F-9058-49C9-8F75-DC501F983B0E}"/>
          </ac:picMkLst>
        </pc:picChg>
      </pc:sldChg>
      <pc:sldChg chg="addSp modSp new mod setBg modNotesTx">
        <pc:chgData name="Jim Finn" userId="fcf7da85b79b963a" providerId="LiveId" clId="{F0D5BA32-05CC-49DA-B380-4C1509F025EC}" dt="2023-09-04T09:09:48.329" v="467" actId="20577"/>
        <pc:sldMkLst>
          <pc:docMk/>
          <pc:sldMk cId="1474615730" sldId="258"/>
        </pc:sldMkLst>
        <pc:spChg chg="mod">
          <ac:chgData name="Jim Finn" userId="fcf7da85b79b963a" providerId="LiveId" clId="{F0D5BA32-05CC-49DA-B380-4C1509F025EC}" dt="2023-09-04T09:08:25.987" v="246" actId="26606"/>
          <ac:spMkLst>
            <pc:docMk/>
            <pc:sldMk cId="1474615730" sldId="258"/>
            <ac:spMk id="2" creationId="{3056B0A2-798D-46EE-FAAC-BF39828FD2DB}"/>
          </ac:spMkLst>
        </pc:spChg>
        <pc:spChg chg="mod">
          <ac:chgData name="Jim Finn" userId="fcf7da85b79b963a" providerId="LiveId" clId="{F0D5BA32-05CC-49DA-B380-4C1509F025EC}" dt="2023-09-04T09:08:57.154" v="311" actId="20577"/>
          <ac:spMkLst>
            <pc:docMk/>
            <pc:sldMk cId="1474615730" sldId="258"/>
            <ac:spMk id="3" creationId="{17D40225-D943-DDDF-E91C-3D7B5083E6AE}"/>
          </ac:spMkLst>
        </pc:spChg>
        <pc:picChg chg="add">
          <ac:chgData name="Jim Finn" userId="fcf7da85b79b963a" providerId="LiveId" clId="{F0D5BA32-05CC-49DA-B380-4C1509F025EC}" dt="2023-09-04T09:08:25.987" v="246" actId="26606"/>
          <ac:picMkLst>
            <pc:docMk/>
            <pc:sldMk cId="1474615730" sldId="258"/>
            <ac:picMk id="5" creationId="{703AA5C6-1DE0-D162-0481-9C393C5E08A8}"/>
          </ac:picMkLst>
        </pc:picChg>
      </pc:sldChg>
      <pc:sldChg chg="addSp modSp new mod setBg">
        <pc:chgData name="Jim Finn" userId="fcf7da85b79b963a" providerId="LiveId" clId="{F0D5BA32-05CC-49DA-B380-4C1509F025EC}" dt="2023-09-04T09:11:47.427" v="487" actId="26606"/>
        <pc:sldMkLst>
          <pc:docMk/>
          <pc:sldMk cId="2822633108" sldId="259"/>
        </pc:sldMkLst>
        <pc:spChg chg="mod">
          <ac:chgData name="Jim Finn" userId="fcf7da85b79b963a" providerId="LiveId" clId="{F0D5BA32-05CC-49DA-B380-4C1509F025EC}" dt="2023-09-04T09:11:47.427" v="487" actId="26606"/>
          <ac:spMkLst>
            <pc:docMk/>
            <pc:sldMk cId="2822633108" sldId="259"/>
            <ac:spMk id="2" creationId="{A561D75D-FA00-E589-9013-C7944030B379}"/>
          </ac:spMkLst>
        </pc:spChg>
        <pc:spChg chg="mod">
          <ac:chgData name="Jim Finn" userId="fcf7da85b79b963a" providerId="LiveId" clId="{F0D5BA32-05CC-49DA-B380-4C1509F025EC}" dt="2023-09-04T09:11:47.427" v="487" actId="26606"/>
          <ac:spMkLst>
            <pc:docMk/>
            <pc:sldMk cId="2822633108" sldId="259"/>
            <ac:spMk id="3" creationId="{7D28C9A7-0F03-BDB5-05D0-550317DFF74E}"/>
          </ac:spMkLst>
        </pc:spChg>
        <pc:picChg chg="add">
          <ac:chgData name="Jim Finn" userId="fcf7da85b79b963a" providerId="LiveId" clId="{F0D5BA32-05CC-49DA-B380-4C1509F025EC}" dt="2023-09-04T09:11:47.427" v="487" actId="26606"/>
          <ac:picMkLst>
            <pc:docMk/>
            <pc:sldMk cId="2822633108" sldId="259"/>
            <ac:picMk id="5" creationId="{12625BB3-A0B2-2C03-F44A-BC80B6318138}"/>
          </ac:picMkLst>
        </pc:picChg>
        <pc:picChg chg="add">
          <ac:chgData name="Jim Finn" userId="fcf7da85b79b963a" providerId="LiveId" clId="{F0D5BA32-05CC-49DA-B380-4C1509F025EC}" dt="2023-09-04T09:11:47.427" v="487" actId="26606"/>
          <ac:picMkLst>
            <pc:docMk/>
            <pc:sldMk cId="2822633108" sldId="259"/>
            <ac:picMk id="9" creationId="{559DF61F-9058-49C9-8F75-DC501F983B0E}"/>
          </ac:picMkLst>
        </pc:picChg>
      </pc:sldChg>
      <pc:sldChg chg="addSp modSp new mod setBg modClrScheme chgLayout modNotesTx">
        <pc:chgData name="Jim Finn" userId="fcf7da85b79b963a" providerId="LiveId" clId="{F0D5BA32-05CC-49DA-B380-4C1509F025EC}" dt="2023-09-04T09:28:52.937" v="723" actId="26606"/>
        <pc:sldMkLst>
          <pc:docMk/>
          <pc:sldMk cId="4250628821" sldId="260"/>
        </pc:sldMkLst>
        <pc:spChg chg="mod ord">
          <ac:chgData name="Jim Finn" userId="fcf7da85b79b963a" providerId="LiveId" clId="{F0D5BA32-05CC-49DA-B380-4C1509F025EC}" dt="2023-09-04T09:28:52.937" v="723" actId="26606"/>
          <ac:spMkLst>
            <pc:docMk/>
            <pc:sldMk cId="4250628821" sldId="260"/>
            <ac:spMk id="2" creationId="{6D0355A7-634E-8454-8B85-6C5B8B046641}"/>
          </ac:spMkLst>
        </pc:spChg>
        <pc:spChg chg="mod ord">
          <ac:chgData name="Jim Finn" userId="fcf7da85b79b963a" providerId="LiveId" clId="{F0D5BA32-05CC-49DA-B380-4C1509F025EC}" dt="2023-09-04T09:28:52.937" v="723" actId="26606"/>
          <ac:spMkLst>
            <pc:docMk/>
            <pc:sldMk cId="4250628821" sldId="260"/>
            <ac:spMk id="3" creationId="{6F0797E7-E9B0-306C-9353-AA4BB3F42C9F}"/>
          </ac:spMkLst>
        </pc:spChg>
        <pc:spChg chg="add mod ord">
          <ac:chgData name="Jim Finn" userId="fcf7da85b79b963a" providerId="LiveId" clId="{F0D5BA32-05CC-49DA-B380-4C1509F025EC}" dt="2023-09-04T09:28:52.937" v="723" actId="26606"/>
          <ac:spMkLst>
            <pc:docMk/>
            <pc:sldMk cId="4250628821" sldId="260"/>
            <ac:spMk id="4" creationId="{7BF8420F-FB53-0BE7-0BF3-234BF9D00562}"/>
          </ac:spMkLst>
        </pc:spChg>
      </pc:sldChg>
      <pc:sldChg chg="addSp delSp modSp new mod setBg modNotesTx">
        <pc:chgData name="Jim Finn" userId="fcf7da85b79b963a" providerId="LiveId" clId="{F0D5BA32-05CC-49DA-B380-4C1509F025EC}" dt="2023-09-04T09:29:05.230" v="726" actId="26606"/>
        <pc:sldMkLst>
          <pc:docMk/>
          <pc:sldMk cId="397441554" sldId="261"/>
        </pc:sldMkLst>
        <pc:spChg chg="mod">
          <ac:chgData name="Jim Finn" userId="fcf7da85b79b963a" providerId="LiveId" clId="{F0D5BA32-05CC-49DA-B380-4C1509F025EC}" dt="2023-09-04T09:29:05.230" v="726" actId="26606"/>
          <ac:spMkLst>
            <pc:docMk/>
            <pc:sldMk cId="397441554" sldId="261"/>
            <ac:spMk id="2" creationId="{3C7E73AC-2BFB-23E3-63F1-B8D00D047E55}"/>
          </ac:spMkLst>
        </pc:spChg>
        <pc:spChg chg="mod">
          <ac:chgData name="Jim Finn" userId="fcf7da85b79b963a" providerId="LiveId" clId="{F0D5BA32-05CC-49DA-B380-4C1509F025EC}" dt="2023-09-04T09:29:05.230" v="726" actId="26606"/>
          <ac:spMkLst>
            <pc:docMk/>
            <pc:sldMk cId="397441554" sldId="261"/>
            <ac:spMk id="3" creationId="{FBD51C5E-EC79-2471-8B81-4BA79E2300DC}"/>
          </ac:spMkLst>
        </pc:spChg>
        <pc:spChg chg="add">
          <ac:chgData name="Jim Finn" userId="fcf7da85b79b963a" providerId="LiveId" clId="{F0D5BA32-05CC-49DA-B380-4C1509F025EC}" dt="2023-09-04T09:29:05.230" v="726" actId="26606"/>
          <ac:spMkLst>
            <pc:docMk/>
            <pc:sldMk cId="397441554" sldId="261"/>
            <ac:spMk id="8" creationId="{9A6C2C86-63BF-47D5-AA3F-905111A238E2}"/>
          </ac:spMkLst>
        </pc:spChg>
        <pc:picChg chg="add del">
          <ac:chgData name="Jim Finn" userId="fcf7da85b79b963a" providerId="LiveId" clId="{F0D5BA32-05CC-49DA-B380-4C1509F025EC}" dt="2023-09-04T09:29:05.145" v="725" actId="26606"/>
          <ac:picMkLst>
            <pc:docMk/>
            <pc:sldMk cId="397441554" sldId="261"/>
            <ac:picMk id="5" creationId="{58837ADF-A576-2F21-C8EC-844C76095F0A}"/>
          </ac:picMkLst>
        </pc:picChg>
        <pc:cxnChg chg="add">
          <ac:chgData name="Jim Finn" userId="fcf7da85b79b963a" providerId="LiveId" clId="{F0D5BA32-05CC-49DA-B380-4C1509F025EC}" dt="2023-09-04T09:29:05.230" v="726" actId="26606"/>
          <ac:cxnSpMkLst>
            <pc:docMk/>
            <pc:sldMk cId="397441554" sldId="261"/>
            <ac:cxnSpMk id="10" creationId="{425A0768-3044-4AA9-A889-D2CAA68C517A}"/>
          </ac:cxnSpMkLst>
        </pc:cxnChg>
      </pc:sldChg>
      <pc:sldChg chg="addSp delSp modSp new mod setBg modClrScheme chgLayout modNotesTx">
        <pc:chgData name="Jim Finn" userId="fcf7da85b79b963a" providerId="LiveId" clId="{F0D5BA32-05CC-49DA-B380-4C1509F025EC}" dt="2023-09-04T13:45:41.178" v="818" actId="26606"/>
        <pc:sldMkLst>
          <pc:docMk/>
          <pc:sldMk cId="3134576965" sldId="262"/>
        </pc:sldMkLst>
        <pc:spChg chg="mod ord">
          <ac:chgData name="Jim Finn" userId="fcf7da85b79b963a" providerId="LiveId" clId="{F0D5BA32-05CC-49DA-B380-4C1509F025EC}" dt="2023-09-04T13:45:41.178" v="818" actId="26606"/>
          <ac:spMkLst>
            <pc:docMk/>
            <pc:sldMk cId="3134576965" sldId="262"/>
            <ac:spMk id="2" creationId="{0A52B047-9883-6385-9689-C08B05360119}"/>
          </ac:spMkLst>
        </pc:spChg>
        <pc:spChg chg="add del mod ord">
          <ac:chgData name="Jim Finn" userId="fcf7da85b79b963a" providerId="LiveId" clId="{F0D5BA32-05CC-49DA-B380-4C1509F025EC}" dt="2023-09-04T13:45:41.178" v="818" actId="26606"/>
          <ac:spMkLst>
            <pc:docMk/>
            <pc:sldMk cId="3134576965" sldId="262"/>
            <ac:spMk id="3" creationId="{14134494-604C-5479-7432-714E29C98447}"/>
          </ac:spMkLst>
        </pc:spChg>
        <pc:spChg chg="add mod ord">
          <ac:chgData name="Jim Finn" userId="fcf7da85b79b963a" providerId="LiveId" clId="{F0D5BA32-05CC-49DA-B380-4C1509F025EC}" dt="2023-09-04T13:45:41.178" v="818" actId="26606"/>
          <ac:spMkLst>
            <pc:docMk/>
            <pc:sldMk cId="3134576965" sldId="262"/>
            <ac:spMk id="4" creationId="{ACEA34A6-CF4D-69C9-683C-7705E12F59E7}"/>
          </ac:spMkLst>
        </pc:spChg>
        <pc:spChg chg="add">
          <ac:chgData name="Jim Finn" userId="fcf7da85b79b963a" providerId="LiveId" clId="{F0D5BA32-05CC-49DA-B380-4C1509F025EC}" dt="2023-09-04T13:45:41.178" v="818" actId="26606"/>
          <ac:spMkLst>
            <pc:docMk/>
            <pc:sldMk cId="3134576965" sldId="262"/>
            <ac:spMk id="8" creationId="{14134494-604C-5479-7432-714E29C98447}"/>
          </ac:spMkLst>
        </pc:spChg>
        <pc:graphicFrameChg chg="add del">
          <ac:chgData name="Jim Finn" userId="fcf7da85b79b963a" providerId="LiveId" clId="{F0D5BA32-05CC-49DA-B380-4C1509F025EC}" dt="2023-09-04T13:45:41.107" v="817" actId="26606"/>
          <ac:graphicFrameMkLst>
            <pc:docMk/>
            <pc:sldMk cId="3134576965" sldId="262"/>
            <ac:graphicFrameMk id="6" creationId="{CF205CAA-48E5-F148-013A-A0F29E07C312}"/>
          </ac:graphicFrameMkLst>
        </pc:graphicFrameChg>
        <pc:picChg chg="add del">
          <ac:chgData name="Jim Finn" userId="fcf7da85b79b963a" providerId="LiveId" clId="{F0D5BA32-05CC-49DA-B380-4C1509F025EC}" dt="2023-09-04T13:45:29.930" v="811" actId="26606"/>
          <ac:picMkLst>
            <pc:docMk/>
            <pc:sldMk cId="3134576965" sldId="262"/>
            <ac:picMk id="10" creationId="{B577D423-FE81-4236-89DE-39776B810941}"/>
          </ac:picMkLst>
        </pc:picChg>
        <pc:picChg chg="add del">
          <ac:chgData name="Jim Finn" userId="fcf7da85b79b963a" providerId="LiveId" clId="{F0D5BA32-05CC-49DA-B380-4C1509F025EC}" dt="2023-09-04T13:45:32.144" v="813" actId="26606"/>
          <ac:picMkLst>
            <pc:docMk/>
            <pc:sldMk cId="3134576965" sldId="262"/>
            <ac:picMk id="12" creationId="{82AABC82-C2D1-4340-A6DF-6E73DF06FCAC}"/>
          </ac:picMkLst>
        </pc:picChg>
      </pc:sldChg>
      <pc:sldChg chg="addSp delSp modSp new mod setBg modClrScheme chgLayout modNotesTx">
        <pc:chgData name="Jim Finn" userId="fcf7da85b79b963a" providerId="LiveId" clId="{F0D5BA32-05CC-49DA-B380-4C1509F025EC}" dt="2023-09-04T13:54:49.096" v="895" actId="26606"/>
        <pc:sldMkLst>
          <pc:docMk/>
          <pc:sldMk cId="95783798" sldId="263"/>
        </pc:sldMkLst>
        <pc:spChg chg="del mod ord">
          <ac:chgData name="Jim Finn" userId="fcf7da85b79b963a" providerId="LiveId" clId="{F0D5BA32-05CC-49DA-B380-4C1509F025EC}" dt="2023-09-04T13:45:50.973" v="820" actId="700"/>
          <ac:spMkLst>
            <pc:docMk/>
            <pc:sldMk cId="95783798" sldId="263"/>
            <ac:spMk id="2" creationId="{43B2FE2A-9ACF-F119-B0D0-7146A055CAE5}"/>
          </ac:spMkLst>
        </pc:spChg>
        <pc:spChg chg="del mod ord">
          <ac:chgData name="Jim Finn" userId="fcf7da85b79b963a" providerId="LiveId" clId="{F0D5BA32-05CC-49DA-B380-4C1509F025EC}" dt="2023-09-04T13:45:50.973" v="820" actId="700"/>
          <ac:spMkLst>
            <pc:docMk/>
            <pc:sldMk cId="95783798" sldId="263"/>
            <ac:spMk id="3" creationId="{736B9B67-315F-C899-55C8-C0150A76BEA2}"/>
          </ac:spMkLst>
        </pc:spChg>
        <pc:spChg chg="del">
          <ac:chgData name="Jim Finn" userId="fcf7da85b79b963a" providerId="LiveId" clId="{F0D5BA32-05CC-49DA-B380-4C1509F025EC}" dt="2023-09-04T13:45:50.973" v="820" actId="700"/>
          <ac:spMkLst>
            <pc:docMk/>
            <pc:sldMk cId="95783798" sldId="263"/>
            <ac:spMk id="4" creationId="{1AC9F292-5425-D63B-AB5C-2E79E7ABDC1C}"/>
          </ac:spMkLst>
        </pc:spChg>
        <pc:spChg chg="add mod ord">
          <ac:chgData name="Jim Finn" userId="fcf7da85b79b963a" providerId="LiveId" clId="{F0D5BA32-05CC-49DA-B380-4C1509F025EC}" dt="2023-09-04T13:54:49.096" v="895" actId="26606"/>
          <ac:spMkLst>
            <pc:docMk/>
            <pc:sldMk cId="95783798" sldId="263"/>
            <ac:spMk id="5" creationId="{C26314DC-7A9B-38F6-2144-14C3DA92B8C0}"/>
          </ac:spMkLst>
        </pc:spChg>
        <pc:spChg chg="add mod ord">
          <ac:chgData name="Jim Finn" userId="fcf7da85b79b963a" providerId="LiveId" clId="{F0D5BA32-05CC-49DA-B380-4C1509F025EC}" dt="2023-09-04T13:54:49.096" v="895" actId="26606"/>
          <ac:spMkLst>
            <pc:docMk/>
            <pc:sldMk cId="95783798" sldId="263"/>
            <ac:spMk id="6" creationId="{F5F817E6-B384-4669-63F1-40482C42C970}"/>
          </ac:spMkLst>
        </pc:spChg>
        <pc:picChg chg="add del">
          <ac:chgData name="Jim Finn" userId="fcf7da85b79b963a" providerId="LiveId" clId="{F0D5BA32-05CC-49DA-B380-4C1509F025EC}" dt="2023-09-04T13:54:42.467" v="890" actId="26606"/>
          <ac:picMkLst>
            <pc:docMk/>
            <pc:sldMk cId="95783798" sldId="263"/>
            <ac:picMk id="8" creationId="{7AD54901-04AB-EA7B-5EF2-18B1553201B5}"/>
          </ac:picMkLst>
        </pc:picChg>
        <pc:picChg chg="add del">
          <ac:chgData name="Jim Finn" userId="fcf7da85b79b963a" providerId="LiveId" clId="{F0D5BA32-05CC-49DA-B380-4C1509F025EC}" dt="2023-09-04T13:54:42.467" v="890" actId="26606"/>
          <ac:picMkLst>
            <pc:docMk/>
            <pc:sldMk cId="95783798" sldId="263"/>
            <ac:picMk id="12" creationId="{559DF61F-9058-49C9-8F75-DC501F983B0E}"/>
          </ac:picMkLst>
        </pc:picChg>
        <pc:picChg chg="add del">
          <ac:chgData name="Jim Finn" userId="fcf7da85b79b963a" providerId="LiveId" clId="{F0D5BA32-05CC-49DA-B380-4C1509F025EC}" dt="2023-09-04T13:54:46.085" v="892" actId="26606"/>
          <ac:picMkLst>
            <pc:docMk/>
            <pc:sldMk cId="95783798" sldId="263"/>
            <ac:picMk id="14" creationId="{D26B00B8-55F9-6EB0-A548-1D3822EFD578}"/>
          </ac:picMkLst>
        </pc:picChg>
        <pc:picChg chg="add del">
          <ac:chgData name="Jim Finn" userId="fcf7da85b79b963a" providerId="LiveId" clId="{F0D5BA32-05CC-49DA-B380-4C1509F025EC}" dt="2023-09-04T13:54:46.085" v="892" actId="26606"/>
          <ac:picMkLst>
            <pc:docMk/>
            <pc:sldMk cId="95783798" sldId="263"/>
            <ac:picMk id="15" creationId="{E0BE7827-5B1A-4F37-BF70-19F7C5C6BDEB}"/>
          </ac:picMkLst>
        </pc:picChg>
        <pc:picChg chg="add del">
          <ac:chgData name="Jim Finn" userId="fcf7da85b79b963a" providerId="LiveId" clId="{F0D5BA32-05CC-49DA-B380-4C1509F025EC}" dt="2023-09-04T13:54:48.974" v="894" actId="26606"/>
          <ac:picMkLst>
            <pc:docMk/>
            <pc:sldMk cId="95783798" sldId="263"/>
            <ac:picMk id="17" creationId="{EEA1BD49-AFDE-D9F3-665E-37AF30EE4D9A}"/>
          </ac:picMkLst>
        </pc:picChg>
        <pc:picChg chg="add">
          <ac:chgData name="Jim Finn" userId="fcf7da85b79b963a" providerId="LiveId" clId="{F0D5BA32-05CC-49DA-B380-4C1509F025EC}" dt="2023-09-04T13:54:49.096" v="895" actId="26606"/>
          <ac:picMkLst>
            <pc:docMk/>
            <pc:sldMk cId="95783798" sldId="263"/>
            <ac:picMk id="19" creationId="{7AD54901-04AB-EA7B-5EF2-18B1553201B5}"/>
          </ac:picMkLst>
        </pc:picChg>
        <pc:picChg chg="add">
          <ac:chgData name="Jim Finn" userId="fcf7da85b79b963a" providerId="LiveId" clId="{F0D5BA32-05CC-49DA-B380-4C1509F025EC}" dt="2023-09-04T13:54:49.096" v="895" actId="26606"/>
          <ac:picMkLst>
            <pc:docMk/>
            <pc:sldMk cId="95783798" sldId="263"/>
            <ac:picMk id="20" creationId="{559DF61F-9058-49C9-8F75-DC501F983B0E}"/>
          </ac:picMkLst>
        </pc:picChg>
      </pc:sldChg>
      <pc:sldChg chg="addSp delSp modSp new mod setBg">
        <pc:chgData name="Jim Finn" userId="fcf7da85b79b963a" providerId="LiveId" clId="{F0D5BA32-05CC-49DA-B380-4C1509F025EC}" dt="2023-09-04T13:57:24.730" v="985" actId="403"/>
        <pc:sldMkLst>
          <pc:docMk/>
          <pc:sldMk cId="2176951814" sldId="264"/>
        </pc:sldMkLst>
        <pc:spChg chg="mod">
          <ac:chgData name="Jim Finn" userId="fcf7da85b79b963a" providerId="LiveId" clId="{F0D5BA32-05CC-49DA-B380-4C1509F025EC}" dt="2023-09-04T13:57:11.226" v="979" actId="26606"/>
          <ac:spMkLst>
            <pc:docMk/>
            <pc:sldMk cId="2176951814" sldId="264"/>
            <ac:spMk id="2" creationId="{CE4D7757-92BD-1E13-C147-D402A1CBFFA7}"/>
          </ac:spMkLst>
        </pc:spChg>
        <pc:spChg chg="del">
          <ac:chgData name="Jim Finn" userId="fcf7da85b79b963a" providerId="LiveId" clId="{F0D5BA32-05CC-49DA-B380-4C1509F025EC}" dt="2023-09-04T13:55:55.139" v="927"/>
          <ac:spMkLst>
            <pc:docMk/>
            <pc:sldMk cId="2176951814" sldId="264"/>
            <ac:spMk id="3" creationId="{42D6ECEA-C07B-E8A1-6DCF-F5D5528AD632}"/>
          </ac:spMkLst>
        </pc:spChg>
        <pc:spChg chg="add mod">
          <ac:chgData name="Jim Finn" userId="fcf7da85b79b963a" providerId="LiveId" clId="{F0D5BA32-05CC-49DA-B380-4C1509F025EC}" dt="2023-09-04T13:57:24.730" v="985" actId="403"/>
          <ac:spMkLst>
            <pc:docMk/>
            <pc:sldMk cId="2176951814" sldId="264"/>
            <ac:spMk id="4" creationId="{8EB88956-0114-1247-290A-6250F0B2956E}"/>
          </ac:spMkLst>
        </pc:spChg>
        <pc:picChg chg="add mod">
          <ac:chgData name="Jim Finn" userId="fcf7da85b79b963a" providerId="LiveId" clId="{F0D5BA32-05CC-49DA-B380-4C1509F025EC}" dt="2023-09-04T13:57:11.238" v="980" actId="26606"/>
          <ac:picMkLst>
            <pc:docMk/>
            <pc:sldMk cId="2176951814" sldId="264"/>
            <ac:picMk id="6" creationId="{9632A6D1-A3BB-E71A-8FDE-13950CBCB2F9}"/>
          </ac:picMkLst>
        </pc:picChg>
        <pc:picChg chg="add del">
          <ac:chgData name="Jim Finn" userId="fcf7da85b79b963a" providerId="LiveId" clId="{F0D5BA32-05CC-49DA-B380-4C1509F025EC}" dt="2023-09-04T13:57:11.238" v="980" actId="26606"/>
          <ac:picMkLst>
            <pc:docMk/>
            <pc:sldMk cId="2176951814" sldId="264"/>
            <ac:picMk id="10" creationId="{559DF61F-9058-49C9-8F75-DC501F983B0E}"/>
          </ac:picMkLst>
        </pc:picChg>
        <pc:picChg chg="add del">
          <ac:chgData name="Jim Finn" userId="fcf7da85b79b963a" providerId="LiveId" clId="{F0D5BA32-05CC-49DA-B380-4C1509F025EC}" dt="2023-09-04T13:57:11.226" v="979" actId="26606"/>
          <ac:picMkLst>
            <pc:docMk/>
            <pc:sldMk cId="2176951814" sldId="264"/>
            <ac:picMk id="15" creationId="{E67A036B-F109-477D-A092-D947533E27EA}"/>
          </ac:picMkLst>
        </pc:picChg>
        <pc:picChg chg="add">
          <ac:chgData name="Jim Finn" userId="fcf7da85b79b963a" providerId="LiveId" clId="{F0D5BA32-05CC-49DA-B380-4C1509F025EC}" dt="2023-09-04T13:57:11.238" v="980" actId="26606"/>
          <ac:picMkLst>
            <pc:docMk/>
            <pc:sldMk cId="2176951814" sldId="264"/>
            <ac:picMk id="17" creationId="{559DF61F-9058-49C9-8F75-DC501F983B0E}"/>
          </ac:picMkLst>
        </pc:picChg>
      </pc:sldChg>
      <pc:sldChg chg="addSp modSp new mod setBg modClrScheme chgLayout">
        <pc:chgData name="Jim Finn" userId="fcf7da85b79b963a" providerId="LiveId" clId="{F0D5BA32-05CC-49DA-B380-4C1509F025EC}" dt="2023-09-05T06:38:17.503" v="1046" actId="26606"/>
        <pc:sldMkLst>
          <pc:docMk/>
          <pc:sldMk cId="2265038885" sldId="265"/>
        </pc:sldMkLst>
        <pc:spChg chg="mod ord">
          <ac:chgData name="Jim Finn" userId="fcf7da85b79b963a" providerId="LiveId" clId="{F0D5BA32-05CC-49DA-B380-4C1509F025EC}" dt="2023-09-05T06:38:17.503" v="1046" actId="26606"/>
          <ac:spMkLst>
            <pc:docMk/>
            <pc:sldMk cId="2265038885" sldId="265"/>
            <ac:spMk id="2" creationId="{F7A2DEC8-B019-58B7-9BD5-BAF4597BFE78}"/>
          </ac:spMkLst>
        </pc:spChg>
        <pc:spChg chg="mod ord">
          <ac:chgData name="Jim Finn" userId="fcf7da85b79b963a" providerId="LiveId" clId="{F0D5BA32-05CC-49DA-B380-4C1509F025EC}" dt="2023-09-05T06:38:17.503" v="1046" actId="26606"/>
          <ac:spMkLst>
            <pc:docMk/>
            <pc:sldMk cId="2265038885" sldId="265"/>
            <ac:spMk id="3" creationId="{F72CA713-A42F-EDC4-FB5B-C7D73368026B}"/>
          </ac:spMkLst>
        </pc:spChg>
        <pc:spChg chg="add mod ord">
          <ac:chgData name="Jim Finn" userId="fcf7da85b79b963a" providerId="LiveId" clId="{F0D5BA32-05CC-49DA-B380-4C1509F025EC}" dt="2023-09-05T06:38:17.503" v="1046" actId="26606"/>
          <ac:spMkLst>
            <pc:docMk/>
            <pc:sldMk cId="2265038885" sldId="265"/>
            <ac:spMk id="4" creationId="{53D58DBB-5C55-C8E1-468E-3B4CA4924553}"/>
          </ac:spMkLst>
        </pc:spChg>
      </pc:sldChg>
    </pc:docChg>
  </pc:docChgLst>
  <pc:docChgLst>
    <pc:chgData name="Jim Finn" userId="fcf7da85b79b963a" providerId="LiveId" clId="{AE76AD5A-43C0-47B4-A83F-331A304ABFA8}"/>
    <pc:docChg chg="custSel modSld">
      <pc:chgData name="Jim Finn" userId="fcf7da85b79b963a" providerId="LiveId" clId="{AE76AD5A-43C0-47B4-A83F-331A304ABFA8}" dt="2023-11-15T07:43:18.991" v="1" actId="313"/>
      <pc:docMkLst>
        <pc:docMk/>
      </pc:docMkLst>
      <pc:sldChg chg="modSp mod">
        <pc:chgData name="Jim Finn" userId="fcf7da85b79b963a" providerId="LiveId" clId="{AE76AD5A-43C0-47B4-A83F-331A304ABFA8}" dt="2023-11-15T07:43:12.175" v="0" actId="313"/>
        <pc:sldMkLst>
          <pc:docMk/>
          <pc:sldMk cId="4250628821" sldId="260"/>
        </pc:sldMkLst>
        <pc:spChg chg="mod">
          <ac:chgData name="Jim Finn" userId="fcf7da85b79b963a" providerId="LiveId" clId="{AE76AD5A-43C0-47B4-A83F-331A304ABFA8}" dt="2023-11-15T07:43:12.175" v="0" actId="313"/>
          <ac:spMkLst>
            <pc:docMk/>
            <pc:sldMk cId="4250628821" sldId="260"/>
            <ac:spMk id="3" creationId="{6F0797E7-E9B0-306C-9353-AA4BB3F42C9F}"/>
          </ac:spMkLst>
        </pc:spChg>
      </pc:sldChg>
      <pc:sldChg chg="modSp mod">
        <pc:chgData name="Jim Finn" userId="fcf7da85b79b963a" providerId="LiveId" clId="{AE76AD5A-43C0-47B4-A83F-331A304ABFA8}" dt="2023-11-15T07:43:18.991" v="1" actId="313"/>
        <pc:sldMkLst>
          <pc:docMk/>
          <pc:sldMk cId="2176951814" sldId="264"/>
        </pc:sldMkLst>
        <pc:spChg chg="mod">
          <ac:chgData name="Jim Finn" userId="fcf7da85b79b963a" providerId="LiveId" clId="{AE76AD5A-43C0-47B4-A83F-331A304ABFA8}" dt="2023-11-15T07:43:18.991" v="1" actId="313"/>
          <ac:spMkLst>
            <pc:docMk/>
            <pc:sldMk cId="2176951814" sldId="264"/>
            <ac:spMk id="2" creationId="{CE4D7757-92BD-1E13-C147-D402A1CBFFA7}"/>
          </ac:spMkLst>
        </pc:spChg>
      </pc:sldChg>
    </pc:docChg>
  </pc:docChgLst>
  <pc:docChgLst>
    <pc:chgData name="Jim Finn" userId="fcf7da85b79b963a" providerId="LiveId" clId="{F74C3694-0FEE-4431-A945-69CB8EEC4229}"/>
    <pc:docChg chg="modSld">
      <pc:chgData name="Jim Finn" userId="fcf7da85b79b963a" providerId="LiveId" clId="{F74C3694-0FEE-4431-A945-69CB8EEC4229}" dt="2023-08-04T09:04:15.410" v="0"/>
      <pc:docMkLst>
        <pc:docMk/>
      </pc:docMkLst>
      <pc:sldChg chg="modSp mod">
        <pc:chgData name="Jim Finn" userId="fcf7da85b79b963a" providerId="LiveId" clId="{F74C3694-0FEE-4431-A945-69CB8EEC4229}" dt="2023-08-04T09:04:15.410" v="0"/>
        <pc:sldMkLst>
          <pc:docMk/>
          <pc:sldMk cId="3537673700" sldId="256"/>
        </pc:sldMkLst>
        <pc:spChg chg="mod">
          <ac:chgData name="Jim Finn" userId="fcf7da85b79b963a" providerId="LiveId" clId="{F74C3694-0FEE-4431-A945-69CB8EEC4229}" dt="2023-08-04T09:04:15.410" v="0"/>
          <ac:spMkLst>
            <pc:docMk/>
            <pc:sldMk cId="3537673700" sldId="256"/>
            <ac:spMk id="3" creationId="{5BB69A54-F089-766D-B997-2CA73C64CEF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DF1F-1749-4BA6-89F1-E731035F336C}" type="datetimeFigureOut">
              <a:rPr lang="en-IE" smtClean="0"/>
              <a:t>15/11/2023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BE5D7-9946-426E-A9AB-E7CBDF43EB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Examples of Algorithms include the Algorithm Social Media use to deliver content to you. Car Insurance, Credit Rating etc.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E5D7-9946-426E-A9AB-E7CBDF43EB19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2006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E5D7-9946-426E-A9AB-E7CBDF43EB19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8444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Steps to Create and Algorithm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Clearly Define the Problem: Understand what the problem is asking and identify the inputs and outputs.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Identify the Procedures: Identify all the steps needed to solve the problem.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Order procedures: Arrange the steps in a logical sequence while considering any dependencies between the steps.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Check the Procedures: Review the steps to ensure they are detailed enough and can handle any anticipated issues.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Test the Algorithm: Run the algorithm with a set of test data to make sure it solves the problem correctly.</a:t>
            </a:r>
          </a:p>
          <a:p>
            <a:pPr algn="l">
              <a:buFont typeface="+mj-lt"/>
              <a:buNone/>
            </a:pPr>
            <a:endParaRPr lang="en-GB" b="0" i="0" dirty="0">
              <a:effectLst/>
              <a:latin typeface="-apple-system"/>
            </a:endParaRPr>
          </a:p>
          <a:p>
            <a:pPr algn="l">
              <a:buFont typeface="+mj-lt"/>
              <a:buNone/>
            </a:pPr>
            <a:r>
              <a:rPr lang="en-GB" b="0" i="0" dirty="0">
                <a:effectLst/>
                <a:latin typeface="-apple-system"/>
              </a:rPr>
              <a:t>Types of </a:t>
            </a:r>
            <a:r>
              <a:rPr lang="en-GB" b="0" i="0" dirty="0" err="1">
                <a:effectLst/>
                <a:latin typeface="-apple-system"/>
              </a:rPr>
              <a:t>Algorithim</a:t>
            </a:r>
            <a:endParaRPr lang="en-GB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Recursive Algorithms: These algorithms solve problems by calling themselves to solve smaller instances of the same problem.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Divide and Conquer Algorithms: These algorithms work by breaking a problem into smaller sub-problems until they become simple enough to be solved directly.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Greedy Algorithms: These algorithms make the best choice at each step in the hope that these local optimizations will lead to a global optimum.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Randomized Algorithms: These algorithms make random choices during the problem-solving process to provide a variety of possible solutions.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Backtracking Algorithms: These algorithms try out all possible solutions and retract (or backtrack) as soon as they find that the solution cannot be found.</a:t>
            </a:r>
          </a:p>
          <a:p>
            <a:pPr algn="l">
              <a:buFont typeface="+mj-lt"/>
              <a:buNone/>
            </a:pPr>
            <a:endParaRPr lang="en-GB" b="0" i="0" dirty="0">
              <a:effectLst/>
              <a:latin typeface="-apple-system"/>
            </a:endParaRP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E5D7-9946-426E-A9AB-E7CBDF43EB19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4281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Unambiguous: Each step in an algorithm should be clear and lead to only one meaning.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Well-defined Inputs and Outputs: An algorithm should have defined inputs &amp; outputs, and it should be clearly stated what each input represents and what is expected from the outputs.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Finiteness: The algorithm must always terminate after a finite time.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Feasibility: An algorithm must be simple, generic and practical such that it can be executed with the available resources.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Language Independent: Algorithms are not written in a programming language, they should be written in such a way that it can be implemented in multiple programming languages.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Independent of Machine: They are machine-independent. They should give the expected output with every type of computer having different configurations.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Efficient: It should make the best use of computational resources (like memory, disk space, time etc).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E5D7-9946-426E-A9AB-E7CBDF43EB19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3988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Clarity: Pseudocode articulates complex instructions clearly and in a human-friendly format.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Planning: It allows programmers to plan out how they will write their code before they start.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b="0" i="0" dirty="0">
                <a:effectLst/>
                <a:latin typeface="-apple-system"/>
              </a:rPr>
              <a:t>Communication: Pseudocode enables programmers to effectively communicate their algorithmic ideas with colleagues or stakeholders who may not be familiar with programming languages. It provides a common language to discuss and review the proposed solution.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b="0" i="0" dirty="0">
                <a:effectLst/>
                <a:latin typeface="-apple-system"/>
              </a:rPr>
              <a:t>Debugging: Pseudocode helps in spotting logical errors and planning for potential problems before writing the actual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GB" b="0" i="0" dirty="0"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b="0" i="0" dirty="0">
                <a:effectLst/>
                <a:latin typeface="-apple-system"/>
              </a:rPr>
              <a:t>Properties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Simple: It uses plain English to describe the steps in an algorithm, which makes it easy to read and understand.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Independent: It’s language independent which means it is not governed by any specific programming language rule. It’s a general outline of the process that the code should follow.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Ambiguity Free: Each instruction is clear and precise.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High Level: It describes the high-level design and logic of the algorithm, without going into the technical details of the programming languages.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GB" b="0" i="0" dirty="0"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GB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endParaRPr lang="en-GB" b="0" i="0" dirty="0">
              <a:effectLst/>
              <a:latin typeface="-apple-system"/>
            </a:endParaRP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E5D7-9946-426E-A9AB-E7CBDF43EB19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3885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Write one statement per line: Every instruction is clearly defined on a line by itself.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Use Simple English: Avoid any programming language specific jargon, so it’s understandable to people who don’t necessarily know that language.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Indent for logic: Similar to actual code, pseudocode should use indents to identify nested instructions like loops or if else statements.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Keep it short: Focus on the key steps and don’t include unnecessary details that can confuse the reader.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Be specific: While simplicity is key, avoid being vague. Include enough detail to express what is happening in each step clearly.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BE5D7-9946-426E-A9AB-E7CBDF43EB19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0071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62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681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17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58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70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9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1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9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8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3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5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2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5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4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6969C88-B244-455D-A017-012B25B1ACDD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97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652A7398-A1DC-C0CE-990A-4F61DFDC92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2758" b="68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33576A-00D3-B392-AC5D-1BC012D34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GB" dirty="0"/>
              <a:t>TY Coding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69A54-F089-766D-B997-2CA73C64C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>
            <a:normAutofit/>
          </a:bodyPr>
          <a:lstStyle/>
          <a:p>
            <a:r>
              <a:rPr lang="en-GB" dirty="0"/>
              <a:t>Lesson 05 - Algorithms and Pseudocode</a:t>
            </a:r>
          </a:p>
        </p:txBody>
      </p:sp>
    </p:spTree>
    <p:extLst>
      <p:ext uri="{BB962C8B-B14F-4D97-AF65-F5344CB8AC3E}">
        <p14:creationId xmlns:p14="http://schemas.microsoft.com/office/powerpoint/2010/main" val="3537673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2DEC8-B019-58B7-9BD5-BAF4597BF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Convert to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CA713-A42F-EDC4-FB5B-C7D733680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732223"/>
            <a:ext cx="5060454" cy="4058716"/>
          </a:xfrm>
        </p:spPr>
        <p:txBody>
          <a:bodyPr>
            <a:normAutofit/>
          </a:bodyPr>
          <a:lstStyle/>
          <a:p>
            <a:pPr marL="339471" indent="-302940" defTabSz="452628">
              <a:spcAft>
                <a:spcPts val="594"/>
              </a:spcAft>
            </a:pPr>
            <a:r>
              <a:rPr lang="en-GB" sz="198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START </a:t>
            </a:r>
          </a:p>
          <a:p>
            <a:pPr marL="712800" lvl="1" indent="-267300" defTabSz="452628">
              <a:spcAft>
                <a:spcPts val="594"/>
              </a:spcAft>
            </a:pPr>
            <a:r>
              <a:rPr lang="en-GB" sz="1782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Fill up kettle with water </a:t>
            </a:r>
          </a:p>
          <a:p>
            <a:pPr marL="712800" lvl="1" indent="-267300" defTabSz="452628">
              <a:spcAft>
                <a:spcPts val="594"/>
              </a:spcAft>
            </a:pPr>
            <a:r>
              <a:rPr lang="en-GB" sz="1782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Turn ON Kettle </a:t>
            </a:r>
          </a:p>
          <a:p>
            <a:pPr marL="712800" lvl="1" indent="-267300" defTabSz="452628">
              <a:spcAft>
                <a:spcPts val="594"/>
              </a:spcAft>
            </a:pPr>
            <a:r>
              <a:rPr lang="en-GB" sz="1782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Place teabag in cup </a:t>
            </a:r>
          </a:p>
          <a:p>
            <a:pPr marL="712800" lvl="1" indent="-267300" defTabSz="452628">
              <a:spcAft>
                <a:spcPts val="594"/>
              </a:spcAft>
            </a:pPr>
            <a:r>
              <a:rPr lang="en-GB" sz="1782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IF tea requires sugar THEN </a:t>
            </a:r>
          </a:p>
          <a:p>
            <a:pPr marL="1015740" lvl="2" indent="-213840" defTabSz="452628">
              <a:spcAft>
                <a:spcPts val="594"/>
              </a:spcAft>
            </a:pPr>
            <a:r>
              <a:rPr lang="en-GB" sz="1584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Add sugar in the cup </a:t>
            </a:r>
          </a:p>
          <a:p>
            <a:pPr marL="712800" lvl="1" indent="-267300" defTabSz="452628">
              <a:spcAft>
                <a:spcPts val="594"/>
              </a:spcAft>
            </a:pPr>
            <a:r>
              <a:rPr lang="en-GB" sz="1782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ENDIF </a:t>
            </a:r>
          </a:p>
          <a:p>
            <a:pPr marL="712800" lvl="1" indent="-267300" defTabSz="452628">
              <a:spcAft>
                <a:spcPts val="594"/>
              </a:spcAft>
            </a:pPr>
            <a:r>
              <a:rPr lang="en-GB" sz="1782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WAIT until kettle switches OFF </a:t>
            </a:r>
          </a:p>
          <a:p>
            <a:pPr marL="712800" lvl="1" indent="-267300" defTabSz="452628">
              <a:spcAft>
                <a:spcPts val="594"/>
              </a:spcAft>
            </a:pPr>
            <a:r>
              <a:rPr lang="en-GB" sz="1782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Pour water in cup </a:t>
            </a:r>
            <a:endParaRPr lang="en-GB" b="0" i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58DBB-5C55-C8E1-468E-3B4CA4924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453" y="1732223"/>
            <a:ext cx="5064622" cy="4058717"/>
          </a:xfrm>
        </p:spPr>
        <p:txBody>
          <a:bodyPr/>
          <a:lstStyle/>
          <a:p>
            <a:pPr marL="712800" lvl="1" indent="-267300" defTabSz="452628">
              <a:spcAft>
                <a:spcPts val="594"/>
              </a:spcAft>
            </a:pPr>
            <a:r>
              <a:rPr lang="en-GB" sz="1782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Stir the mixture </a:t>
            </a:r>
          </a:p>
          <a:p>
            <a:pPr marL="712800" lvl="1" indent="-267300" defTabSz="452628">
              <a:spcAft>
                <a:spcPts val="594"/>
              </a:spcAft>
            </a:pPr>
            <a:r>
              <a:rPr lang="en-GB" sz="1782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Wait 2 minutes </a:t>
            </a:r>
          </a:p>
          <a:p>
            <a:pPr marL="712800" lvl="1" indent="-267300" defTabSz="452628">
              <a:spcAft>
                <a:spcPts val="594"/>
              </a:spcAft>
            </a:pPr>
            <a:r>
              <a:rPr lang="en-GB" sz="1782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Remove teabag </a:t>
            </a:r>
          </a:p>
          <a:p>
            <a:pPr marL="712800" lvl="1" indent="-267300" defTabSz="452628">
              <a:spcAft>
                <a:spcPts val="594"/>
              </a:spcAft>
            </a:pPr>
            <a:r>
              <a:rPr lang="en-GB" sz="1782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IF milk needed THEN </a:t>
            </a:r>
          </a:p>
          <a:p>
            <a:pPr marL="1015740" lvl="2" indent="-213840" defTabSz="452628">
              <a:spcAft>
                <a:spcPts val="594"/>
              </a:spcAft>
            </a:pPr>
            <a:r>
              <a:rPr lang="en-GB" sz="1584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Add milk to cup </a:t>
            </a:r>
          </a:p>
          <a:p>
            <a:pPr marL="1015740" lvl="2" indent="-213840" defTabSz="452628">
              <a:spcAft>
                <a:spcPts val="594"/>
              </a:spcAft>
            </a:pPr>
            <a:r>
              <a:rPr lang="en-GB" sz="1584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Stir the mixture </a:t>
            </a:r>
          </a:p>
          <a:p>
            <a:pPr marL="712800" lvl="1" indent="-267300" defTabSz="452628">
              <a:spcAft>
                <a:spcPts val="594"/>
              </a:spcAft>
            </a:pPr>
            <a:r>
              <a:rPr lang="en-GB" sz="1782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ENDIF </a:t>
            </a:r>
          </a:p>
          <a:p>
            <a:pPr marL="712800" lvl="1" indent="-267300" defTabSz="452628">
              <a:spcAft>
                <a:spcPts val="594"/>
              </a:spcAft>
            </a:pPr>
            <a:r>
              <a:rPr lang="en-GB" sz="1782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PRINT "Tea is ready!" </a:t>
            </a:r>
          </a:p>
          <a:p>
            <a:pPr marL="339471" indent="-302940" defTabSz="452628">
              <a:spcAft>
                <a:spcPts val="594"/>
              </a:spcAft>
            </a:pPr>
            <a:r>
              <a:rPr lang="en-GB" sz="198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STOP</a:t>
            </a:r>
            <a:endParaRPr lang="en-IE" sz="1980" kern="120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n-lt"/>
              <a:ea typeface="+mn-ea"/>
              <a:cs typeface="+mn-cs"/>
            </a:endParaRPr>
          </a:p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503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0DF7-19E0-2C68-1BB4-CA5D59C0C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600"/>
            <a:ext cx="5978072" cy="970450"/>
          </a:xfrm>
        </p:spPr>
        <p:txBody>
          <a:bodyPr>
            <a:normAutofit/>
          </a:bodyPr>
          <a:lstStyle/>
          <a:p>
            <a:r>
              <a:rPr lang="en-GB" dirty="0"/>
              <a:t>Lesson Objectives</a:t>
            </a:r>
            <a:endParaRPr lang="en-IE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80BC2013-34C0-AB2E-A98D-D1CE0D0834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39" r="47964" b="-2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37E19-4514-C016-C960-E2AD2C00E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1828801"/>
            <a:ext cx="5978072" cy="3866048"/>
          </a:xfrm>
        </p:spPr>
        <p:txBody>
          <a:bodyPr anchor="ctr">
            <a:normAutofit/>
          </a:bodyPr>
          <a:lstStyle/>
          <a:p>
            <a:pPr>
              <a:buClr>
                <a:srgbClr val="03D4EF"/>
              </a:buClr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Understand what an algorithm is and its application in programming.</a:t>
            </a:r>
          </a:p>
          <a:p>
            <a:pPr>
              <a:buClr>
                <a:srgbClr val="03D4EF"/>
              </a:buClr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Learn and understand the concept of pseudocode.</a:t>
            </a:r>
          </a:p>
          <a:p>
            <a:pPr>
              <a:buClr>
                <a:srgbClr val="03D4EF"/>
              </a:buClr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Develop the ability to write simple algorithms.</a:t>
            </a:r>
          </a:p>
          <a:p>
            <a:pPr>
              <a:buClr>
                <a:srgbClr val="03D4EF"/>
              </a:buClr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Learn how to translate algorithms into pseudocode.</a:t>
            </a:r>
          </a:p>
          <a:p>
            <a:pPr>
              <a:buClr>
                <a:srgbClr val="03D4EF"/>
              </a:buClr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Understand the importance of efficient algorithm design.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3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703AA5C6-1DE0-D162-0481-9C393C5E08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56B0A2-798D-46EE-FAAC-BF39828FD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IE" b="0" i="0" dirty="0">
                <a:effectLst/>
                <a:latin typeface="-apple-system"/>
              </a:rPr>
              <a:t>What is an Algorithm?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40225-D943-DDDF-E91C-3D7B5083E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 anchor="ctr">
            <a:normAutofit/>
          </a:bodyPr>
          <a:lstStyle/>
          <a:p>
            <a:r>
              <a:rPr lang="en-GB" b="0" i="0" dirty="0">
                <a:effectLst/>
                <a:latin typeface="-apple-system"/>
              </a:rPr>
              <a:t>An algorithm, in relation to computers, is a defined set of step-by-step procedures or instructions that tells a computer exactly what to do to solve a specific problem or complete a particular task.</a:t>
            </a:r>
          </a:p>
          <a:p>
            <a:r>
              <a:rPr lang="en-GB" dirty="0">
                <a:effectLst/>
                <a:latin typeface="-apple-system"/>
              </a:rPr>
              <a:t>List the steps needed to create a breakfast of Buttered Toast with Strawberry Jam</a:t>
            </a:r>
          </a:p>
          <a:p>
            <a:r>
              <a:rPr lang="en-GB" dirty="0">
                <a:effectLst/>
                <a:latin typeface="-apple-system"/>
              </a:rPr>
              <a:t>Give some examples of how Algorithms are used in Computing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74615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D75D-FA00-E589-9013-C7944030B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600"/>
            <a:ext cx="5978072" cy="970450"/>
          </a:xfrm>
        </p:spPr>
        <p:txBody>
          <a:bodyPr>
            <a:normAutofit/>
          </a:bodyPr>
          <a:lstStyle/>
          <a:p>
            <a:r>
              <a:rPr lang="en-IE" b="0" i="0" dirty="0">
                <a:effectLst/>
                <a:latin typeface="-apple-system"/>
              </a:rPr>
              <a:t>What is Pseudocode?</a:t>
            </a:r>
            <a:endParaRPr lang="en-IE" dirty="0"/>
          </a:p>
        </p:txBody>
      </p:sp>
      <p:pic>
        <p:nvPicPr>
          <p:cNvPr id="5" name="Picture 4" descr="Formulae written on a blackboard">
            <a:extLst>
              <a:ext uri="{FF2B5EF4-FFF2-40B4-BE49-F238E27FC236}">
                <a16:creationId xmlns:a16="http://schemas.microsoft.com/office/drawing/2014/main" id="{12625BB3-A0B2-2C03-F44A-BC80B63181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852" r="29650" b="-2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8C9A7-0F03-BDB5-05D0-550317DF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1828801"/>
            <a:ext cx="5978072" cy="3866048"/>
          </a:xfrm>
        </p:spPr>
        <p:txBody>
          <a:bodyPr anchor="ctr">
            <a:normAutofit/>
          </a:bodyPr>
          <a:lstStyle/>
          <a:p>
            <a:r>
              <a:rPr lang="en-GB" b="0" i="0" dirty="0">
                <a:effectLst/>
                <a:latin typeface="-apple-system"/>
              </a:rPr>
              <a:t>Pseudocode is a simple way of writing programming code in English or in a way that can be understood by humans. It’s not an actual programming language</a:t>
            </a:r>
          </a:p>
          <a:p>
            <a:r>
              <a:rPr lang="en-GB" dirty="0">
                <a:effectLst/>
                <a:latin typeface="-apple-system"/>
              </a:rPr>
              <a:t>Example</a:t>
            </a:r>
          </a:p>
          <a:p>
            <a:pPr lvl="1"/>
            <a:r>
              <a:rPr lang="pt-BR" dirty="0">
                <a:effectLst/>
                <a:latin typeface="-apple-system"/>
              </a:rPr>
              <a:t>1. Start </a:t>
            </a:r>
          </a:p>
          <a:p>
            <a:pPr lvl="1"/>
            <a:r>
              <a:rPr lang="pt-BR" dirty="0">
                <a:effectLst/>
                <a:latin typeface="-apple-system"/>
              </a:rPr>
              <a:t>2. Input num1, num2, num3 </a:t>
            </a:r>
          </a:p>
          <a:p>
            <a:pPr lvl="1"/>
            <a:r>
              <a:rPr lang="pt-BR" dirty="0">
                <a:effectLst/>
                <a:latin typeface="-apple-system"/>
              </a:rPr>
              <a:t>3. Set sum = num1 + num2 + num3 </a:t>
            </a:r>
          </a:p>
          <a:p>
            <a:pPr lvl="1"/>
            <a:r>
              <a:rPr lang="pt-BR" dirty="0">
                <a:effectLst/>
                <a:latin typeface="-apple-system"/>
              </a:rPr>
              <a:t>4. Set average = sum / 3 </a:t>
            </a:r>
          </a:p>
          <a:p>
            <a:pPr lvl="1"/>
            <a:r>
              <a:rPr lang="pt-BR" dirty="0">
                <a:effectLst/>
                <a:latin typeface="-apple-system"/>
              </a:rPr>
              <a:t>5. Output average 6. End</a:t>
            </a:r>
            <a:endParaRPr lang="en-IE" dirty="0">
              <a:effectLst/>
              <a:latin typeface="-apple-system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33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355A7-634E-8454-8B85-6C5B8B046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Details of an Algroithim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797E7-E9B0-306C-9353-AA4BB3F42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732223"/>
            <a:ext cx="5060454" cy="4058716"/>
          </a:xfrm>
        </p:spPr>
        <p:txBody>
          <a:bodyPr>
            <a:normAutofit/>
          </a:bodyPr>
          <a:lstStyle/>
          <a:p>
            <a:pPr marL="339471" indent="-302940" defTabSz="452628">
              <a:spcAft>
                <a:spcPts val="594"/>
              </a:spcAft>
            </a:pPr>
            <a:r>
              <a:rPr lang="en-GB" sz="198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/>
                <a:latin typeface="-apple-system"/>
                <a:ea typeface="+mn-ea"/>
                <a:cs typeface="+mn-cs"/>
              </a:rPr>
              <a:t>Steps to Create and Algorithm</a:t>
            </a:r>
          </a:p>
          <a:p>
            <a:pPr marL="712800" lvl="1" indent="-267300" defTabSz="452628">
              <a:spcAft>
                <a:spcPts val="594"/>
              </a:spcAft>
              <a:buFont typeface="+mj-lt"/>
              <a:buAutoNum type="arabicPeriod"/>
            </a:pPr>
            <a:r>
              <a:rPr lang="en-GB" sz="1782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/>
                <a:latin typeface="-apple-system"/>
                <a:ea typeface="+mn-ea"/>
                <a:cs typeface="+mn-cs"/>
              </a:rPr>
              <a:t>Clearly Define the Problem</a:t>
            </a:r>
          </a:p>
          <a:p>
            <a:pPr marL="712800" lvl="1" indent="-267300" defTabSz="452628">
              <a:spcAft>
                <a:spcPts val="594"/>
              </a:spcAft>
              <a:buFont typeface="+mj-lt"/>
              <a:buAutoNum type="arabicPeriod"/>
            </a:pPr>
            <a:r>
              <a:rPr lang="en-GB" sz="1782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/>
                <a:latin typeface="-apple-system"/>
                <a:ea typeface="+mn-ea"/>
                <a:cs typeface="+mn-cs"/>
              </a:rPr>
              <a:t>Identify the Procedures</a:t>
            </a:r>
          </a:p>
          <a:p>
            <a:pPr marL="712800" lvl="1" indent="-267300" defTabSz="452628">
              <a:spcAft>
                <a:spcPts val="594"/>
              </a:spcAft>
              <a:buFont typeface="+mj-lt"/>
              <a:buAutoNum type="arabicPeriod"/>
            </a:pPr>
            <a:r>
              <a:rPr lang="en-GB" sz="1782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/>
                <a:latin typeface="-apple-system"/>
                <a:ea typeface="+mn-ea"/>
                <a:cs typeface="+mn-cs"/>
              </a:rPr>
              <a:t>Order procedures</a:t>
            </a:r>
          </a:p>
          <a:p>
            <a:pPr marL="712800" lvl="1" indent="-267300" defTabSz="452628">
              <a:spcAft>
                <a:spcPts val="594"/>
              </a:spcAft>
              <a:buFont typeface="+mj-lt"/>
              <a:buAutoNum type="arabicPeriod"/>
            </a:pPr>
            <a:r>
              <a:rPr lang="en-GB" sz="1782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/>
                <a:latin typeface="-apple-system"/>
                <a:ea typeface="+mn-ea"/>
                <a:cs typeface="+mn-cs"/>
              </a:rPr>
              <a:t>Check the Procedures</a:t>
            </a:r>
          </a:p>
          <a:p>
            <a:pPr marL="712800" lvl="1" indent="-267300" defTabSz="452628">
              <a:spcAft>
                <a:spcPts val="594"/>
              </a:spcAft>
              <a:buFont typeface="+mj-lt"/>
              <a:buAutoNum type="arabicPeriod"/>
            </a:pPr>
            <a:r>
              <a:rPr lang="en-GB" sz="1782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/>
                <a:latin typeface="-apple-system"/>
                <a:ea typeface="+mn-ea"/>
                <a:cs typeface="+mn-cs"/>
              </a:rPr>
              <a:t>Test the Algorithm</a:t>
            </a:r>
          </a:p>
          <a:p>
            <a:endParaRPr lang="en-I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8420F-FB53-0BE7-0BF3-234BF9D00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453" y="1732223"/>
            <a:ext cx="5064622" cy="4058717"/>
          </a:xfrm>
        </p:spPr>
        <p:txBody>
          <a:bodyPr/>
          <a:lstStyle/>
          <a:p>
            <a:pPr marL="339471" indent="-302940" defTabSz="452628">
              <a:spcAft>
                <a:spcPts val="594"/>
              </a:spcAft>
            </a:pPr>
            <a:r>
              <a:rPr lang="en-GB" sz="198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/>
                <a:latin typeface="-apple-system"/>
                <a:ea typeface="+mn-ea"/>
                <a:cs typeface="+mn-cs"/>
              </a:rPr>
              <a:t>Types of Algorithm</a:t>
            </a:r>
          </a:p>
          <a:p>
            <a:pPr marL="712800" lvl="1" indent="-267300" defTabSz="452628">
              <a:spcAft>
                <a:spcPts val="594"/>
              </a:spcAft>
              <a:buFont typeface="+mj-lt"/>
              <a:buAutoNum type="arabicPeriod"/>
            </a:pPr>
            <a:r>
              <a:rPr lang="en-GB" sz="1782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/>
                <a:latin typeface="-apple-system"/>
                <a:ea typeface="+mn-ea"/>
                <a:cs typeface="+mn-cs"/>
              </a:rPr>
              <a:t>Recursive Algorithms: </a:t>
            </a:r>
          </a:p>
          <a:p>
            <a:pPr marL="712800" lvl="1" indent="-267300" defTabSz="452628">
              <a:spcAft>
                <a:spcPts val="594"/>
              </a:spcAft>
              <a:buFont typeface="+mj-lt"/>
              <a:buAutoNum type="arabicPeriod"/>
            </a:pPr>
            <a:r>
              <a:rPr lang="en-GB" sz="1782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/>
                <a:latin typeface="-apple-system"/>
                <a:ea typeface="+mn-ea"/>
                <a:cs typeface="+mn-cs"/>
              </a:rPr>
              <a:t>Divide and Conquer Algorithms: </a:t>
            </a:r>
          </a:p>
          <a:p>
            <a:pPr marL="712800" lvl="1" indent="-267300" defTabSz="452628">
              <a:spcAft>
                <a:spcPts val="594"/>
              </a:spcAft>
              <a:buFont typeface="+mj-lt"/>
              <a:buAutoNum type="arabicPeriod"/>
            </a:pPr>
            <a:r>
              <a:rPr lang="en-GB" sz="1782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/>
                <a:latin typeface="-apple-system"/>
                <a:ea typeface="+mn-ea"/>
                <a:cs typeface="+mn-cs"/>
              </a:rPr>
              <a:t>Greedy Algorithms: </a:t>
            </a:r>
          </a:p>
          <a:p>
            <a:pPr marL="712800" lvl="1" indent="-267300" defTabSz="452628">
              <a:spcAft>
                <a:spcPts val="594"/>
              </a:spcAft>
              <a:buFont typeface="+mj-lt"/>
              <a:buAutoNum type="arabicPeriod"/>
            </a:pPr>
            <a:r>
              <a:rPr lang="en-GB" sz="1782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/>
                <a:latin typeface="-apple-system"/>
                <a:ea typeface="+mn-ea"/>
                <a:cs typeface="+mn-cs"/>
              </a:rPr>
              <a:t>Randomized Algorithms: </a:t>
            </a:r>
          </a:p>
          <a:p>
            <a:pPr marL="712800" lvl="1" indent="-267300" defTabSz="452628">
              <a:spcAft>
                <a:spcPts val="594"/>
              </a:spcAft>
              <a:buFont typeface="+mj-lt"/>
              <a:buAutoNum type="arabicPeriod"/>
            </a:pPr>
            <a:r>
              <a:rPr lang="en-GB" sz="1782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/>
                <a:latin typeface="-apple-system"/>
                <a:ea typeface="+mn-ea"/>
                <a:cs typeface="+mn-cs"/>
              </a:rPr>
              <a:t>Backtracking Algorithms: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5062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E73AC-2BFB-23E3-63F1-B8D00D04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GB" sz="3600" b="0" i="0">
                <a:effectLst/>
                <a:latin typeface="-apple-system"/>
              </a:rPr>
              <a:t>Features of a Good Algorithm</a:t>
            </a:r>
            <a:endParaRPr lang="en-IE" sz="3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51C5E-EC79-2471-8B81-4BA79E230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GB" b="0" i="0">
                <a:effectLst/>
                <a:latin typeface="-apple-system"/>
              </a:rPr>
              <a:t>Unambiguous</a:t>
            </a:r>
          </a:p>
          <a:p>
            <a:pPr>
              <a:buFont typeface="+mj-lt"/>
              <a:buAutoNum type="arabicPeriod"/>
            </a:pPr>
            <a:r>
              <a:rPr lang="en-GB" b="0" i="0">
                <a:effectLst/>
                <a:latin typeface="-apple-system"/>
              </a:rPr>
              <a:t>Well-defined Inputs and Outputs</a:t>
            </a:r>
          </a:p>
          <a:p>
            <a:pPr>
              <a:buFont typeface="+mj-lt"/>
              <a:buAutoNum type="arabicPeriod"/>
            </a:pPr>
            <a:r>
              <a:rPr lang="en-GB" b="0" i="0">
                <a:effectLst/>
                <a:latin typeface="-apple-system"/>
              </a:rPr>
              <a:t>Finiteness</a:t>
            </a:r>
          </a:p>
          <a:p>
            <a:pPr>
              <a:buFont typeface="+mj-lt"/>
              <a:buAutoNum type="arabicPeriod"/>
            </a:pPr>
            <a:r>
              <a:rPr lang="en-GB" b="0" i="0">
                <a:effectLst/>
                <a:latin typeface="-apple-system"/>
              </a:rPr>
              <a:t>Feasibility</a:t>
            </a:r>
          </a:p>
          <a:p>
            <a:pPr>
              <a:buFont typeface="+mj-lt"/>
              <a:buAutoNum type="arabicPeriod"/>
            </a:pPr>
            <a:r>
              <a:rPr lang="en-GB" b="0" i="0">
                <a:effectLst/>
                <a:latin typeface="-apple-system"/>
              </a:rPr>
              <a:t>Language Independent</a:t>
            </a:r>
          </a:p>
          <a:p>
            <a:pPr>
              <a:buFont typeface="+mj-lt"/>
              <a:buAutoNum type="arabicPeriod"/>
            </a:pPr>
            <a:r>
              <a:rPr lang="en-GB" b="0" i="0">
                <a:effectLst/>
                <a:latin typeface="-apple-system"/>
              </a:rPr>
              <a:t>Independent of Machine</a:t>
            </a:r>
          </a:p>
          <a:p>
            <a:pPr>
              <a:buFont typeface="+mj-lt"/>
              <a:buAutoNum type="arabicPeriod"/>
            </a:pPr>
            <a:r>
              <a:rPr lang="en-GB" b="0" i="0">
                <a:effectLst/>
                <a:latin typeface="-apple-system"/>
              </a:rPr>
              <a:t>Efficient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44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B047-9883-6385-9689-C08B05360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/>
              <a:t>Purpose and properties of Pseudocode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134494-604C-5479-7432-714E29C98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732223"/>
            <a:ext cx="5060454" cy="4058716"/>
          </a:xfrm>
        </p:spPr>
        <p:txBody>
          <a:bodyPr>
            <a:normAutofit/>
          </a:bodyPr>
          <a:lstStyle/>
          <a:p>
            <a:pPr marL="339471" indent="-302940" defTabSz="452628">
              <a:spcAft>
                <a:spcPts val="594"/>
              </a:spcAft>
              <a:buFont typeface="+mj-lt"/>
              <a:buAutoNum type="arabicPeriod"/>
            </a:pPr>
            <a:r>
              <a:rPr lang="en-GB" sz="198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/>
                <a:latin typeface="-apple-system"/>
                <a:ea typeface="+mn-ea"/>
                <a:cs typeface="+mn-cs"/>
              </a:rPr>
              <a:t>Clarity</a:t>
            </a:r>
          </a:p>
          <a:p>
            <a:pPr marL="339471" indent="-302940" defTabSz="452628">
              <a:spcAft>
                <a:spcPts val="594"/>
              </a:spcAft>
              <a:buFont typeface="+mj-lt"/>
              <a:buAutoNum type="arabicPeriod"/>
            </a:pPr>
            <a:r>
              <a:rPr lang="en-GB" sz="198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/>
                <a:latin typeface="-apple-system"/>
                <a:ea typeface="+mn-ea"/>
                <a:cs typeface="+mn-cs"/>
              </a:rPr>
              <a:t>Planning</a:t>
            </a:r>
          </a:p>
          <a:p>
            <a:pPr marL="339471" indent="-302940" defTabSz="452628">
              <a:spcAft>
                <a:spcPts val="594"/>
              </a:spcAft>
              <a:buFont typeface="+mj-lt"/>
              <a:buAutoNum type="arabicPeriod"/>
            </a:pPr>
            <a:r>
              <a:rPr lang="en-GB" sz="198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/>
                <a:latin typeface="-apple-system"/>
                <a:ea typeface="+mn-ea"/>
                <a:cs typeface="+mn-cs"/>
              </a:rPr>
              <a:t>Communication</a:t>
            </a:r>
          </a:p>
          <a:p>
            <a:pPr marL="339471" indent="-302940" defTabSz="452628">
              <a:spcAft>
                <a:spcPts val="594"/>
              </a:spcAft>
              <a:buFont typeface="+mj-lt"/>
              <a:buAutoNum type="arabicPeriod"/>
            </a:pPr>
            <a:r>
              <a:rPr lang="en-GB" sz="198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/>
                <a:latin typeface="-apple-system"/>
                <a:ea typeface="+mn-ea"/>
                <a:cs typeface="+mn-cs"/>
              </a:rPr>
              <a:t>Debugging</a:t>
            </a:r>
          </a:p>
          <a:p>
            <a:pPr marL="339471" indent="-302940" defTabSz="452628">
              <a:spcAft>
                <a:spcPts val="594"/>
              </a:spcAft>
              <a:buFont typeface="+mj-lt"/>
              <a:buAutoNum type="arabicPeriod"/>
            </a:pPr>
            <a:endParaRPr lang="en-GB" sz="1980" kern="120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/>
              <a:latin typeface="-apple-system"/>
              <a:ea typeface="+mn-ea"/>
              <a:cs typeface="+mn-cs"/>
            </a:endParaRPr>
          </a:p>
          <a:p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A34A6-CF4D-69C9-683C-7705E12F5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453" y="1732223"/>
            <a:ext cx="5064622" cy="4058717"/>
          </a:xfrm>
        </p:spPr>
        <p:txBody>
          <a:bodyPr>
            <a:normAutofit/>
          </a:bodyPr>
          <a:lstStyle/>
          <a:p>
            <a:pPr marL="339471" indent="-302940" defTabSz="452628">
              <a:spcAft>
                <a:spcPts val="594"/>
              </a:spcAft>
              <a:buFont typeface="+mj-lt"/>
              <a:buAutoNum type="arabicPeriod"/>
            </a:pPr>
            <a:r>
              <a:rPr lang="en-GB" sz="198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/>
                <a:latin typeface="-apple-system"/>
                <a:ea typeface="+mn-ea"/>
                <a:cs typeface="+mn-cs"/>
              </a:rPr>
              <a:t>Simple</a:t>
            </a:r>
          </a:p>
          <a:p>
            <a:pPr marL="339471" indent="-302940" defTabSz="452628">
              <a:spcAft>
                <a:spcPts val="594"/>
              </a:spcAft>
              <a:buFont typeface="+mj-lt"/>
              <a:buAutoNum type="arabicPeriod"/>
            </a:pPr>
            <a:r>
              <a:rPr lang="en-GB" sz="198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/>
                <a:latin typeface="-apple-system"/>
                <a:ea typeface="+mn-ea"/>
                <a:cs typeface="+mn-cs"/>
              </a:rPr>
              <a:t>Language Independent</a:t>
            </a:r>
          </a:p>
          <a:p>
            <a:pPr marL="339471" indent="-302940" defTabSz="452628">
              <a:spcAft>
                <a:spcPts val="594"/>
              </a:spcAft>
              <a:buFont typeface="+mj-lt"/>
              <a:buAutoNum type="arabicPeriod"/>
            </a:pPr>
            <a:r>
              <a:rPr lang="en-GB" sz="198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/>
                <a:latin typeface="-apple-system"/>
                <a:ea typeface="+mn-ea"/>
                <a:cs typeface="+mn-cs"/>
              </a:rPr>
              <a:t>Ambiguity Free</a:t>
            </a:r>
          </a:p>
          <a:p>
            <a:pPr marL="339471" indent="-302940" defTabSz="452628">
              <a:spcAft>
                <a:spcPts val="594"/>
              </a:spcAft>
              <a:buFont typeface="+mj-lt"/>
              <a:buAutoNum type="arabicPeriod"/>
            </a:pPr>
            <a:r>
              <a:rPr lang="en-GB" sz="198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/>
                <a:latin typeface="-apple-system"/>
                <a:ea typeface="+mn-ea"/>
                <a:cs typeface="+mn-cs"/>
              </a:rPr>
              <a:t>High Level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34576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6314DC-7A9B-38F6-2144-14C3DA92B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600"/>
            <a:ext cx="5978072" cy="970450"/>
          </a:xfrm>
        </p:spPr>
        <p:txBody>
          <a:bodyPr>
            <a:normAutofit/>
          </a:bodyPr>
          <a:lstStyle/>
          <a:p>
            <a:r>
              <a:rPr lang="en-GB" dirty="0"/>
              <a:t>Rules of Pseudocode</a:t>
            </a:r>
            <a:endParaRPr lang="en-IE" dirty="0"/>
          </a:p>
        </p:txBody>
      </p:sp>
      <p:pic>
        <p:nvPicPr>
          <p:cNvPr id="19" name="Picture 7" descr="Black pen against a sheet with shaded numbers">
            <a:extLst>
              <a:ext uri="{FF2B5EF4-FFF2-40B4-BE49-F238E27FC236}">
                <a16:creationId xmlns:a16="http://schemas.microsoft.com/office/drawing/2014/main" id="{7AD54901-04AB-EA7B-5EF2-18B1553201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504" r="-2" b="-2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F817E6-B384-4669-63F1-40482C42C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60" y="1828801"/>
            <a:ext cx="5978072" cy="3866048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These are more guidelines</a:t>
            </a:r>
          </a:p>
          <a:p>
            <a:pPr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Write one statement per line</a:t>
            </a:r>
          </a:p>
          <a:p>
            <a:pPr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Use Simple English</a:t>
            </a:r>
          </a:p>
          <a:p>
            <a:pPr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Indent for logic:</a:t>
            </a:r>
          </a:p>
          <a:p>
            <a:pPr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Keep it short</a:t>
            </a:r>
          </a:p>
          <a:p>
            <a:pPr>
              <a:buFont typeface="+mj-lt"/>
              <a:buAutoNum type="arabicPeriod"/>
            </a:pPr>
            <a:r>
              <a:rPr lang="en-GB" b="0" i="0" dirty="0">
                <a:effectLst/>
                <a:latin typeface="-apple-system"/>
              </a:rPr>
              <a:t>Be specific</a:t>
            </a:r>
            <a:endParaRPr lang="en-IE" dirty="0"/>
          </a:p>
        </p:txBody>
      </p:sp>
      <p:pic>
        <p:nvPicPr>
          <p:cNvPr id="20" name="Picture 11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3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D7757-92BD-1E13-C147-D402A1CBF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600"/>
            <a:ext cx="5978072" cy="970450"/>
          </a:xfrm>
        </p:spPr>
        <p:txBody>
          <a:bodyPr>
            <a:normAutofit/>
          </a:bodyPr>
          <a:lstStyle/>
          <a:p>
            <a:r>
              <a:rPr lang="en-GB" dirty="0"/>
              <a:t>Creating an Algorithm</a:t>
            </a:r>
            <a:endParaRPr lang="en-IE" dirty="0"/>
          </a:p>
        </p:txBody>
      </p:sp>
      <p:pic>
        <p:nvPicPr>
          <p:cNvPr id="6" name="Picture 5" descr="Pot pouring hot water">
            <a:extLst>
              <a:ext uri="{FF2B5EF4-FFF2-40B4-BE49-F238E27FC236}">
                <a16:creationId xmlns:a16="http://schemas.microsoft.com/office/drawing/2014/main" id="{9632A6D1-A3BB-E71A-8FDE-13950CBCB2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76" r="34427" b="-2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8EB88956-0114-1247-290A-6250F0B295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46160" y="1580050"/>
            <a:ext cx="5978072" cy="495137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ctr" latinLnBrk="0" hangingPunct="0">
              <a:lnSpc>
                <a:spcPct val="90000"/>
              </a:lnSpc>
              <a:spcBef>
                <a:spcPct val="0"/>
              </a:spcBef>
              <a:buClr>
                <a:srgbClr val="956E3E"/>
              </a:buClr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START </a:t>
            </a:r>
          </a:p>
          <a:p>
            <a:pPr marL="457200" marR="0" lvl="0" indent="-457200" defTabSz="914400" rtl="0" eaLnBrk="0" fontAlgn="ctr" latinLnBrk="0" hangingPunct="0">
              <a:lnSpc>
                <a:spcPct val="90000"/>
              </a:lnSpc>
              <a:spcBef>
                <a:spcPct val="0"/>
              </a:spcBef>
              <a:buClr>
                <a:srgbClr val="956E3E"/>
              </a:buClr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Fill the kettle with water </a:t>
            </a:r>
          </a:p>
          <a:p>
            <a:pPr marL="457200" marR="0" lvl="0" indent="-457200" defTabSz="914400" rtl="0" eaLnBrk="0" fontAlgn="ctr" latinLnBrk="0" hangingPunct="0">
              <a:lnSpc>
                <a:spcPct val="90000"/>
              </a:lnSpc>
              <a:spcBef>
                <a:spcPct val="0"/>
              </a:spcBef>
              <a:buClr>
                <a:srgbClr val="956E3E"/>
              </a:buClr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Switch on the kettle </a:t>
            </a:r>
            <a:endParaRPr lang="en-US" altLang="en-US" dirty="0">
              <a:ln>
                <a:noFill/>
              </a:ln>
              <a:effectLst/>
              <a:latin typeface="source-code-pro"/>
            </a:endParaRPr>
          </a:p>
          <a:p>
            <a:pPr marL="457200" marR="0" lvl="0" indent="-457200" defTabSz="914400" rtl="0" eaLnBrk="0" fontAlgn="ctr" latinLnBrk="0" hangingPunct="0">
              <a:lnSpc>
                <a:spcPct val="90000"/>
              </a:lnSpc>
              <a:spcBef>
                <a:spcPct val="0"/>
              </a:spcBef>
              <a:buClr>
                <a:srgbClr val="956E3E"/>
              </a:buClr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While waiting for the water to boil, </a:t>
            </a:r>
            <a:endParaRPr lang="en-US" altLang="en-US" dirty="0">
              <a:ln>
                <a:noFill/>
              </a:ln>
              <a:effectLst/>
              <a:latin typeface="source-code-pro"/>
            </a:endParaRPr>
          </a:p>
          <a:p>
            <a:pPr marL="834300" lvl="1" indent="-457200" defTabSz="914400" eaLnBrk="0" fontAlgn="ctr" hangingPunct="0">
              <a:lnSpc>
                <a:spcPct val="90000"/>
              </a:lnSpc>
              <a:spcBef>
                <a:spcPct val="0"/>
              </a:spcBef>
              <a:buClr>
                <a:srgbClr val="956E3E"/>
              </a:buClr>
              <a:buSzTx/>
              <a:buFontTx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Place a tea bag in the cup </a:t>
            </a:r>
            <a:endParaRPr lang="en-US" altLang="en-US" sz="2000" dirty="0">
              <a:ln>
                <a:noFill/>
              </a:ln>
              <a:effectLst/>
              <a:latin typeface="source-code-pro"/>
            </a:endParaRPr>
          </a:p>
          <a:p>
            <a:pPr marL="834300" lvl="1" indent="-457200" defTabSz="914400" eaLnBrk="0" fontAlgn="ctr" hangingPunct="0">
              <a:lnSpc>
                <a:spcPct val="90000"/>
              </a:lnSpc>
              <a:spcBef>
                <a:spcPct val="0"/>
              </a:spcBef>
              <a:buClr>
                <a:srgbClr val="956E3E"/>
              </a:buClr>
              <a:buSzTx/>
              <a:buFontTx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Add sugar to the cup (if needed) </a:t>
            </a:r>
            <a:endParaRPr lang="en-US" altLang="en-US" sz="2000" dirty="0">
              <a:ln>
                <a:noFill/>
              </a:ln>
              <a:effectLst/>
              <a:latin typeface="source-code-pro"/>
            </a:endParaRPr>
          </a:p>
          <a:p>
            <a:pPr marL="457200" indent="-457200" defTabSz="914400" eaLnBrk="0" fontAlgn="ctr" hangingPunct="0">
              <a:lnSpc>
                <a:spcPct val="90000"/>
              </a:lnSpc>
              <a:spcBef>
                <a:spcPct val="0"/>
              </a:spcBef>
              <a:buClr>
                <a:srgbClr val="956E3E"/>
              </a:buClr>
              <a:buSzTx/>
              <a:buFontTx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When the kettle switches off, pour the hot water into the cup </a:t>
            </a:r>
            <a:endParaRPr lang="en-US" altLang="en-US" dirty="0">
              <a:ln>
                <a:noFill/>
              </a:ln>
              <a:effectLst/>
              <a:latin typeface="source-code-pro"/>
            </a:endParaRPr>
          </a:p>
          <a:p>
            <a:pPr marL="457200" indent="-457200" defTabSz="914400" eaLnBrk="0" fontAlgn="ctr" hangingPunct="0">
              <a:lnSpc>
                <a:spcPct val="90000"/>
              </a:lnSpc>
              <a:spcBef>
                <a:spcPct val="0"/>
              </a:spcBef>
              <a:buClr>
                <a:srgbClr val="956E3E"/>
              </a:buClr>
              <a:buSzTx/>
              <a:buFontTx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Stir the tea </a:t>
            </a:r>
            <a:endParaRPr lang="en-US" altLang="en-US" dirty="0">
              <a:ln>
                <a:noFill/>
              </a:ln>
              <a:effectLst/>
              <a:latin typeface="source-code-pro"/>
            </a:endParaRPr>
          </a:p>
          <a:p>
            <a:pPr marL="457200" indent="-457200" defTabSz="914400" eaLnBrk="0" fontAlgn="ctr" hangingPunct="0">
              <a:lnSpc>
                <a:spcPct val="90000"/>
              </a:lnSpc>
              <a:spcBef>
                <a:spcPct val="0"/>
              </a:spcBef>
              <a:buClr>
                <a:srgbClr val="956E3E"/>
              </a:buClr>
              <a:buSzTx/>
              <a:buFontTx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Wait for 2 minutes </a:t>
            </a:r>
            <a:endParaRPr lang="en-US" altLang="en-US" dirty="0">
              <a:ln>
                <a:noFill/>
              </a:ln>
              <a:effectLst/>
              <a:latin typeface="source-code-pro"/>
            </a:endParaRPr>
          </a:p>
          <a:p>
            <a:pPr marL="457200" indent="-457200" defTabSz="914400" eaLnBrk="0" fontAlgn="ctr" hangingPunct="0">
              <a:lnSpc>
                <a:spcPct val="90000"/>
              </a:lnSpc>
              <a:spcBef>
                <a:spcPct val="0"/>
              </a:spcBef>
              <a:buClr>
                <a:srgbClr val="956E3E"/>
              </a:buClr>
              <a:buSzTx/>
              <a:buFontTx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Remove the tea bag from the cup </a:t>
            </a:r>
            <a:endParaRPr lang="en-US" altLang="en-US" dirty="0">
              <a:ln>
                <a:noFill/>
              </a:ln>
              <a:effectLst/>
              <a:latin typeface="source-code-pro"/>
            </a:endParaRPr>
          </a:p>
          <a:p>
            <a:pPr marL="457200" indent="-457200" defTabSz="914400" eaLnBrk="0" fontAlgn="ctr" hangingPunct="0">
              <a:lnSpc>
                <a:spcPct val="90000"/>
              </a:lnSpc>
              <a:spcBef>
                <a:spcPct val="0"/>
              </a:spcBef>
              <a:buClr>
                <a:srgbClr val="956E3E"/>
              </a:buClr>
              <a:buSzTx/>
              <a:buFontTx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If preferred, add milk and stir the tea </a:t>
            </a:r>
            <a:endParaRPr lang="en-US" altLang="en-US" dirty="0">
              <a:ln>
                <a:noFill/>
              </a:ln>
              <a:effectLst/>
              <a:latin typeface="source-code-pro"/>
            </a:endParaRPr>
          </a:p>
          <a:p>
            <a:pPr marL="457200" indent="-457200" defTabSz="914400" eaLnBrk="0" fontAlgn="ctr" hangingPunct="0">
              <a:lnSpc>
                <a:spcPct val="90000"/>
              </a:lnSpc>
              <a:spcBef>
                <a:spcPct val="0"/>
              </a:spcBef>
              <a:buClr>
                <a:srgbClr val="956E3E"/>
              </a:buClr>
              <a:buSzTx/>
              <a:buFontTx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The tea is ready for drinking </a:t>
            </a:r>
          </a:p>
          <a:p>
            <a:pPr marL="0" indent="0" defTabSz="914400" eaLnBrk="0" fontAlgn="ctr" hangingPunct="0">
              <a:lnSpc>
                <a:spcPct val="90000"/>
              </a:lnSpc>
              <a:spcBef>
                <a:spcPct val="0"/>
              </a:spcBef>
              <a:buClr>
                <a:srgbClr val="956E3E"/>
              </a:buClr>
              <a:buSz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STOP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14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51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109</TotalTime>
  <Words>1121</Words>
  <Application>Microsoft Office PowerPoint</Application>
  <PresentationFormat>Widescreen</PresentationFormat>
  <Paragraphs>134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Calibri</vt:lpstr>
      <vt:lpstr>Calisto MT</vt:lpstr>
      <vt:lpstr>source-code-pro</vt:lpstr>
      <vt:lpstr>Wingdings 2</vt:lpstr>
      <vt:lpstr>Slate</vt:lpstr>
      <vt:lpstr>TY Coding</vt:lpstr>
      <vt:lpstr>Lesson Objectives</vt:lpstr>
      <vt:lpstr>What is an Algorithm?</vt:lpstr>
      <vt:lpstr>What is Pseudocode?</vt:lpstr>
      <vt:lpstr>Details of an Algroithim</vt:lpstr>
      <vt:lpstr>Features of a Good Algorithm</vt:lpstr>
      <vt:lpstr>Purpose and properties of Pseudocode</vt:lpstr>
      <vt:lpstr>Rules of Pseudocode</vt:lpstr>
      <vt:lpstr>Creating an Algorithm</vt:lpstr>
      <vt:lpstr>Convert to Pseudocode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 Coding</dc:title>
  <dc:creator>Jim Finn</dc:creator>
  <cp:lastModifiedBy>Jim Finn</cp:lastModifiedBy>
  <cp:revision>1</cp:revision>
  <dcterms:created xsi:type="dcterms:W3CDTF">2023-05-05T08:23:56Z</dcterms:created>
  <dcterms:modified xsi:type="dcterms:W3CDTF">2023-11-15T07:43:21Z</dcterms:modified>
</cp:coreProperties>
</file>