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687E6-807F-40FD-BA76-A268EBCDC77C}" v="13" dt="2023-08-28T12:28:1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C1AF808B-C50E-4B66-961C-DC0F3A2FECAE}"/>
    <pc:docChg chg="modSld">
      <pc:chgData name="Jim Finn" userId="fcf7da85b79b963a" providerId="LiveId" clId="{C1AF808B-C50E-4B66-961C-DC0F3A2FECAE}" dt="2023-08-04T09:03:18.088" v="0"/>
      <pc:docMkLst>
        <pc:docMk/>
      </pc:docMkLst>
      <pc:sldChg chg="modSp mod">
        <pc:chgData name="Jim Finn" userId="fcf7da85b79b963a" providerId="LiveId" clId="{C1AF808B-C50E-4B66-961C-DC0F3A2FECAE}" dt="2023-08-04T09:03:18.088" v="0"/>
        <pc:sldMkLst>
          <pc:docMk/>
          <pc:sldMk cId="3537673700" sldId="256"/>
        </pc:sldMkLst>
        <pc:spChg chg="mod">
          <ac:chgData name="Jim Finn" userId="fcf7da85b79b963a" providerId="LiveId" clId="{C1AF808B-C50E-4B66-961C-DC0F3A2FECAE}" dt="2023-08-04T09:03:18.088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1B687E6-807F-40FD-BA76-A268EBCDC77C}"/>
    <pc:docChg chg="undo custSel addSld modSld">
      <pc:chgData name="Jim Finn" userId="fcf7da85b79b963a" providerId="LiveId" clId="{41B687E6-807F-40FD-BA76-A268EBCDC77C}" dt="2023-08-28T12:28:25.886" v="132" actId="26606"/>
      <pc:docMkLst>
        <pc:docMk/>
      </pc:docMkLst>
      <pc:sldChg chg="modSp add mod">
        <pc:chgData name="Jim Finn" userId="fcf7da85b79b963a" providerId="LiveId" clId="{41B687E6-807F-40FD-BA76-A268EBCDC77C}" dt="2023-08-28T12:21:27.064" v="1" actId="27636"/>
        <pc:sldMkLst>
          <pc:docMk/>
          <pc:sldMk cId="0" sldId="286"/>
        </pc:sldMkLst>
        <pc:spChg chg="mod">
          <ac:chgData name="Jim Finn" userId="fcf7da85b79b963a" providerId="LiveId" clId="{41B687E6-807F-40FD-BA76-A268EBCDC77C}" dt="2023-08-28T12:21:27.064" v="1" actId="27636"/>
          <ac:spMkLst>
            <pc:docMk/>
            <pc:sldMk cId="0" sldId="286"/>
            <ac:spMk id="462" creationId="{00000000-0000-0000-0000-000000000000}"/>
          </ac:spMkLst>
        </pc:spChg>
      </pc:sldChg>
      <pc:sldChg chg="addSp delSp modSp add mod setBg modNotes">
        <pc:chgData name="Jim Finn" userId="fcf7da85b79b963a" providerId="LiveId" clId="{41B687E6-807F-40FD-BA76-A268EBCDC77C}" dt="2023-08-28T12:22:12.161" v="18" actId="207"/>
        <pc:sldMkLst>
          <pc:docMk/>
          <pc:sldMk cId="0" sldId="287"/>
        </pc:sldMkLst>
        <pc:spChg chg="add del mod">
          <ac:chgData name="Jim Finn" userId="fcf7da85b79b963a" providerId="LiveId" clId="{41B687E6-807F-40FD-BA76-A268EBCDC77C}" dt="2023-08-28T12:22:12.161" v="18" actId="207"/>
          <ac:spMkLst>
            <pc:docMk/>
            <pc:sldMk cId="0" sldId="287"/>
            <ac:spMk id="475" creationId="{00000000-0000-0000-0000-000000000000}"/>
          </ac:spMkLst>
        </pc:spChg>
        <pc:graphicFrameChg chg="add del">
          <ac:chgData name="Jim Finn" userId="fcf7da85b79b963a" providerId="LiveId" clId="{41B687E6-807F-40FD-BA76-A268EBCDC77C}" dt="2023-08-28T12:21:57.461" v="9" actId="26606"/>
          <ac:graphicFrameMkLst>
            <pc:docMk/>
            <pc:sldMk cId="0" sldId="287"/>
            <ac:graphicFrameMk id="478" creationId="{1D3B6717-9CF3-CC85-BBEF-0393D8F050C2}"/>
          </ac:graphicFrameMkLst>
        </pc:graphicFrameChg>
      </pc:sldChg>
      <pc:sldChg chg="modSp add mod setBg modNotes">
        <pc:chgData name="Jim Finn" userId="fcf7da85b79b963a" providerId="LiveId" clId="{41B687E6-807F-40FD-BA76-A268EBCDC77C}" dt="2023-08-28T12:22:36.511" v="24" actId="27636"/>
        <pc:sldMkLst>
          <pc:docMk/>
          <pc:sldMk cId="0" sldId="288"/>
        </pc:sldMkLst>
        <pc:spChg chg="mod">
          <ac:chgData name="Jim Finn" userId="fcf7da85b79b963a" providerId="LiveId" clId="{41B687E6-807F-40FD-BA76-A268EBCDC77C}" dt="2023-08-28T12:22:36.511" v="24" actId="27636"/>
          <ac:spMkLst>
            <pc:docMk/>
            <pc:sldMk cId="0" sldId="288"/>
            <ac:spMk id="485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4:12.496" v="65" actId="20577"/>
        <pc:sldMkLst>
          <pc:docMk/>
          <pc:sldMk cId="0" sldId="289"/>
        </pc:sldMkLst>
        <pc:spChg chg="mod ord">
          <ac:chgData name="Jim Finn" userId="fcf7da85b79b963a" providerId="LiveId" clId="{41B687E6-807F-40FD-BA76-A268EBCDC77C}" dt="2023-08-28T12:23:55.971" v="57" actId="26606"/>
          <ac:spMkLst>
            <pc:docMk/>
            <pc:sldMk cId="0" sldId="289"/>
            <ac:spMk id="492" creationId="{00000000-0000-0000-0000-000000000000}"/>
          </ac:spMkLst>
        </pc:spChg>
        <pc:spChg chg="ord">
          <ac:chgData name="Jim Finn" userId="fcf7da85b79b963a" providerId="LiveId" clId="{41B687E6-807F-40FD-BA76-A268EBCDC77C}" dt="2023-08-28T12:23:13.107" v="27" actId="26606"/>
          <ac:spMkLst>
            <pc:docMk/>
            <pc:sldMk cId="0" sldId="289"/>
            <ac:spMk id="493" creationId="{00000000-0000-0000-0000-000000000000}"/>
          </ac:spMkLst>
        </pc:spChg>
        <pc:spChg chg="mod">
          <ac:chgData name="Jim Finn" userId="fcf7da85b79b963a" providerId="LiveId" clId="{41B687E6-807F-40FD-BA76-A268EBCDC77C}" dt="2023-08-28T12:24:12.496" v="65" actId="20577"/>
          <ac:spMkLst>
            <pc:docMk/>
            <pc:sldMk cId="0" sldId="289"/>
            <ac:spMk id="494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3:32.536" v="43" actId="26606"/>
          <ac:spMkLst>
            <pc:docMk/>
            <pc:sldMk cId="0" sldId="289"/>
            <ac:spMk id="507" creationId="{0A22D114-11B7-46ED-94A9-18DC1C977BF4}"/>
          </ac:spMkLst>
        </pc:spChg>
        <pc:picChg chg="mod ord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490" creationId="{00000000-0000-0000-0000-000000000000}"/>
          </ac:picMkLst>
        </pc:picChg>
        <pc:picChg chg="del mod">
          <ac:chgData name="Jim Finn" userId="fcf7da85b79b963a" providerId="LiveId" clId="{41B687E6-807F-40FD-BA76-A268EBCDC77C}" dt="2023-08-28T12:23:15.606" v="29" actId="478"/>
          <ac:picMkLst>
            <pc:docMk/>
            <pc:sldMk cId="0" sldId="289"/>
            <ac:picMk id="491" creationId="{00000000-0000-0000-0000-000000000000}"/>
          </ac:picMkLst>
        </pc:picChg>
        <pc:picChg chg="add del">
          <ac:chgData name="Jim Finn" userId="fcf7da85b79b963a" providerId="LiveId" clId="{41B687E6-807F-40FD-BA76-A268EBCDC77C}" dt="2023-08-28T12:23:32.542" v="44" actId="26606"/>
          <ac:picMkLst>
            <pc:docMk/>
            <pc:sldMk cId="0" sldId="289"/>
            <ac:picMk id="499" creationId="{0D78F8DF-3E28-42C3-B1C8-5A591036A6EE}"/>
          </ac:picMkLst>
        </pc:picChg>
        <pc:picChg chg="add del">
          <ac:chgData name="Jim Finn" userId="fcf7da85b79b963a" providerId="LiveId" clId="{41B687E6-807F-40FD-BA76-A268EBCDC77C}" dt="2023-08-28T12:23:27.802" v="37" actId="26606"/>
          <ac:picMkLst>
            <pc:docMk/>
            <pc:sldMk cId="0" sldId="289"/>
            <ac:picMk id="501" creationId="{5405F23C-C82E-4181-95EA-321F3D891A40}"/>
          </ac:picMkLst>
        </pc:picChg>
        <pc:picChg chg="add del">
          <ac:chgData name="Jim Finn" userId="fcf7da85b79b963a" providerId="LiveId" clId="{41B687E6-807F-40FD-BA76-A268EBCDC77C}" dt="2023-08-28T12:23:28.899" v="39" actId="26606"/>
          <ac:picMkLst>
            <pc:docMk/>
            <pc:sldMk cId="0" sldId="289"/>
            <ac:picMk id="503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22" v="32" actId="26606"/>
          <ac:picMkLst>
            <pc:docMk/>
            <pc:sldMk cId="0" sldId="289"/>
            <ac:picMk id="504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30.482" v="41" actId="26606"/>
          <ac:picMkLst>
            <pc:docMk/>
            <pc:sldMk cId="0" sldId="289"/>
            <ac:picMk id="505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509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54.004" v="54" actId="26606"/>
          <ac:picMkLst>
            <pc:docMk/>
            <pc:sldMk cId="0" sldId="289"/>
            <ac:picMk id="514" creationId="{1CF706DA-13E8-4A4F-9260-551FB8127BDD}"/>
          </ac:picMkLst>
        </pc:picChg>
        <pc:picChg chg="add del">
          <ac:chgData name="Jim Finn" userId="fcf7da85b79b963a" providerId="LiveId" clId="{41B687E6-807F-40FD-BA76-A268EBCDC77C}" dt="2023-08-28T12:23:55.951" v="56" actId="26606"/>
          <ac:picMkLst>
            <pc:docMk/>
            <pc:sldMk cId="0" sldId="289"/>
            <ac:picMk id="516" creationId="{559DF61F-9058-49C9-8F75-DC501F983B0E}"/>
          </ac:picMkLst>
        </pc:picChg>
      </pc:sldChg>
      <pc:sldChg chg="modSp add mod">
        <pc:chgData name="Jim Finn" userId="fcf7da85b79b963a" providerId="LiveId" clId="{41B687E6-807F-40FD-BA76-A268EBCDC77C}" dt="2023-08-28T12:25:08.642" v="79" actId="20577"/>
        <pc:sldMkLst>
          <pc:docMk/>
          <pc:sldMk cId="0" sldId="290"/>
        </pc:sldMkLst>
        <pc:spChg chg="mod">
          <ac:chgData name="Jim Finn" userId="fcf7da85b79b963a" providerId="LiveId" clId="{41B687E6-807F-40FD-BA76-A268EBCDC77C}" dt="2023-08-28T12:25:08.642" v="79" actId="20577"/>
          <ac:spMkLst>
            <pc:docMk/>
            <pc:sldMk cId="0" sldId="290"/>
            <ac:spMk id="502" creationId="{00000000-0000-0000-0000-000000000000}"/>
          </ac:spMkLst>
        </pc:spChg>
      </pc:sldChg>
      <pc:sldChg chg="add modNotes">
        <pc:chgData name="Jim Finn" userId="fcf7da85b79b963a" providerId="LiveId" clId="{41B687E6-807F-40FD-BA76-A268EBCDC77C}" dt="2023-08-28T12:26:33.762" v="104" actId="16037"/>
        <pc:sldMkLst>
          <pc:docMk/>
          <pc:sldMk cId="0" sldId="291"/>
        </pc:sldMkLst>
      </pc:sldChg>
      <pc:sldChg chg="modSp add mod setBg modNotes">
        <pc:chgData name="Jim Finn" userId="fcf7da85b79b963a" providerId="LiveId" clId="{41B687E6-807F-40FD-BA76-A268EBCDC77C}" dt="2023-08-28T12:25:53.273" v="99" actId="15"/>
        <pc:sldMkLst>
          <pc:docMk/>
          <pc:sldMk cId="0" sldId="292"/>
        </pc:sldMkLst>
        <pc:spChg chg="mod">
          <ac:chgData name="Jim Finn" userId="fcf7da85b79b963a" providerId="LiveId" clId="{41B687E6-807F-40FD-BA76-A268EBCDC77C}" dt="2023-08-28T12:25:53.273" v="99" actId="15"/>
          <ac:spMkLst>
            <pc:docMk/>
            <pc:sldMk cId="0" sldId="292"/>
            <ac:spMk id="522" creationId="{00000000-0000-0000-0000-000000000000}"/>
          </ac:spMkLst>
        </pc:spChg>
      </pc:sldChg>
      <pc:sldChg chg="addSp delSp modSp add mod setBg setClrOvrMap">
        <pc:chgData name="Jim Finn" userId="fcf7da85b79b963a" providerId="LiveId" clId="{41B687E6-807F-40FD-BA76-A268EBCDC77C}" dt="2023-08-28T12:27:30.521" v="116" actId="27636"/>
        <pc:sldMkLst>
          <pc:docMk/>
          <pc:sldMk cId="0" sldId="293"/>
        </pc:sldMkLst>
        <pc:spChg chg="mod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27" creationId="{00000000-0000-0000-0000-000000000000}"/>
          </ac:spMkLst>
        </pc:spChg>
        <pc:spChg chg="mod">
          <ac:chgData name="Jim Finn" userId="fcf7da85b79b963a" providerId="LiveId" clId="{41B687E6-807F-40FD-BA76-A268EBCDC77C}" dt="2023-08-28T12:27:30.521" v="116" actId="27636"/>
          <ac:spMkLst>
            <pc:docMk/>
            <pc:sldMk cId="0" sldId="293"/>
            <ac:spMk id="528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5" creationId="{95CB840F-8E41-4CA5-B79B-25CC80AD234A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7" creationId="{BEF75C5D-2BA1-43DF-A7EA-02C7DEC122DF}"/>
          </ac:spMkLst>
        </pc:spChg>
        <pc:graphicFrameChg chg="add mod">
          <ac:chgData name="Jim Finn" userId="fcf7da85b79b963a" providerId="LiveId" clId="{41B687E6-807F-40FD-BA76-A268EBCDC77C}" dt="2023-08-28T12:26:10.771" v="102" actId="26606"/>
          <ac:graphicFrameMkLst>
            <pc:docMk/>
            <pc:sldMk cId="0" sldId="293"/>
            <ac:graphicFrameMk id="530" creationId="{00000000-0000-0000-0000-000000000000}"/>
          </ac:graphicFrameMkLst>
        </pc:graphicFrameChg>
        <pc:picChg chg="mod">
          <ac:chgData name="Jim Finn" userId="fcf7da85b79b963a" providerId="LiveId" clId="{41B687E6-807F-40FD-BA76-A268EBCDC77C}" dt="2023-08-28T12:26:33.762" v="104" actId="16037"/>
          <ac:picMkLst>
            <pc:docMk/>
            <pc:sldMk cId="0" sldId="293"/>
            <ac:picMk id="529" creationId="{00000000-0000-0000-0000-000000000000}"/>
          </ac:picMkLst>
        </pc:picChg>
      </pc:sldChg>
      <pc:sldChg chg="modSp add mod modNotes">
        <pc:chgData name="Jim Finn" userId="fcf7da85b79b963a" providerId="LiveId" clId="{41B687E6-807F-40FD-BA76-A268EBCDC77C}" dt="2023-08-28T12:27:52.315" v="123" actId="27636"/>
        <pc:sldMkLst>
          <pc:docMk/>
          <pc:sldMk cId="0" sldId="294"/>
        </pc:sldMkLst>
        <pc:spChg chg="mod">
          <ac:chgData name="Jim Finn" userId="fcf7da85b79b963a" providerId="LiveId" clId="{41B687E6-807F-40FD-BA76-A268EBCDC77C}" dt="2023-08-28T12:27:52.315" v="123" actId="27636"/>
          <ac:spMkLst>
            <pc:docMk/>
            <pc:sldMk cId="0" sldId="294"/>
            <ac:spMk id="536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8:25.886" v="132" actId="26606"/>
        <pc:sldMkLst>
          <pc:docMk/>
          <pc:sldMk cId="0" sldId="295"/>
        </pc:sldMkLst>
        <pc:spChg chg="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6" creationId="{00000000-0000-0000-0000-000000000000}"/>
          </ac:spMkLst>
        </pc:spChg>
        <pc:spChg chg="del 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7" creationId="{00000000-0000-0000-0000-000000000000}"/>
          </ac:spMkLst>
        </pc:spChg>
        <pc:graphicFrameChg chg="add">
          <ac:chgData name="Jim Finn" userId="fcf7da85b79b963a" providerId="LiveId" clId="{41B687E6-807F-40FD-BA76-A268EBCDC77C}" dt="2023-08-28T12:28:25.886" v="132" actId="26606"/>
          <ac:graphicFrameMkLst>
            <pc:docMk/>
            <pc:sldMk cId="0" sldId="295"/>
            <ac:graphicFrameMk id="558" creationId="{B9150182-6A3E-7DDF-E0EF-04888F5AB3F7}"/>
          </ac:graphicFrameMkLst>
        </pc:graphicFrame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49" creationId="{83A488F6-E9EF-C2D4-614D-D5888E889BAD}"/>
          </ac:picMkLst>
        </pc:pic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53" creationId="{E0BE7827-5B1A-4F37-BF70-19F7C5C6BDEB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5" creationId="{4718AFDD-528B-D255-73CF-89DCF6172ED6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6" creationId="{559DF61F-9058-49C9-8F75-DC501F983B0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11567-AA10-4B7F-A0D9-C85B3D215F0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A3D1A6-4B75-4DA3-932F-5ADE9F17B591}">
      <dgm:prSet/>
      <dgm:spPr/>
      <dgm:t>
        <a:bodyPr/>
        <a:lstStyle/>
        <a:p>
          <a:r>
            <a:rPr lang="en-GB" b="1"/>
            <a:t>Today you learned about:</a:t>
          </a:r>
          <a:endParaRPr lang="en-US"/>
        </a:p>
      </dgm:t>
    </dgm:pt>
    <dgm:pt modelId="{10BC635F-AA87-4435-901E-D6614B537559}" type="parTrans" cxnId="{B7869D6B-4AD0-4906-8332-17EE10E2B752}">
      <dgm:prSet/>
      <dgm:spPr/>
      <dgm:t>
        <a:bodyPr/>
        <a:lstStyle/>
        <a:p>
          <a:endParaRPr lang="en-US"/>
        </a:p>
      </dgm:t>
    </dgm:pt>
    <dgm:pt modelId="{A2A6DBDC-D0DC-4B20-B6F1-FCF055F4BF36}" type="sibTrans" cxnId="{B7869D6B-4AD0-4906-8332-17EE10E2B752}">
      <dgm:prSet/>
      <dgm:spPr/>
      <dgm:t>
        <a:bodyPr/>
        <a:lstStyle/>
        <a:p>
          <a:endParaRPr lang="en-US"/>
        </a:p>
      </dgm:t>
    </dgm:pt>
    <dgm:pt modelId="{CAADA7A5-5EC7-443F-B7EB-3E688571F3E4}">
      <dgm:prSet/>
      <dgm:spPr/>
      <dgm:t>
        <a:bodyPr/>
        <a:lstStyle/>
        <a:p>
          <a:r>
            <a:rPr lang="en-GB"/>
            <a:t>Why testing is important</a:t>
          </a:r>
          <a:endParaRPr lang="en-US"/>
        </a:p>
      </dgm:t>
    </dgm:pt>
    <dgm:pt modelId="{145FECB3-3936-490D-95C2-0D1CB0527CA1}" type="parTrans" cxnId="{1A93181A-5E68-4F90-B4A3-992F3719F93C}">
      <dgm:prSet/>
      <dgm:spPr/>
      <dgm:t>
        <a:bodyPr/>
        <a:lstStyle/>
        <a:p>
          <a:endParaRPr lang="en-US"/>
        </a:p>
      </dgm:t>
    </dgm:pt>
    <dgm:pt modelId="{FA6F3C98-BF32-416C-9385-EF88C06ACB66}" type="sibTrans" cxnId="{1A93181A-5E68-4F90-B4A3-992F3719F93C}">
      <dgm:prSet/>
      <dgm:spPr/>
      <dgm:t>
        <a:bodyPr/>
        <a:lstStyle/>
        <a:p>
          <a:endParaRPr lang="en-US"/>
        </a:p>
      </dgm:t>
    </dgm:pt>
    <dgm:pt modelId="{4B16410B-9E9E-46C4-8350-99A0C4FD4ED2}">
      <dgm:prSet/>
      <dgm:spPr/>
      <dgm:t>
        <a:bodyPr/>
        <a:lstStyle/>
        <a:p>
          <a:r>
            <a:rPr lang="en-GB"/>
            <a:t>We need to test to make sure our code is safe, secure and works as intended.</a:t>
          </a:r>
          <a:endParaRPr lang="en-US"/>
        </a:p>
      </dgm:t>
    </dgm:pt>
    <dgm:pt modelId="{4A7BA3F0-D9F1-48D7-99C3-10694D1D447E}" type="parTrans" cxnId="{EC55DF61-CBFD-4E86-B68D-0CB9C6045693}">
      <dgm:prSet/>
      <dgm:spPr/>
      <dgm:t>
        <a:bodyPr/>
        <a:lstStyle/>
        <a:p>
          <a:endParaRPr lang="en-US"/>
        </a:p>
      </dgm:t>
    </dgm:pt>
    <dgm:pt modelId="{4F673471-74F1-4800-AD93-BB64A76A20DE}" type="sibTrans" cxnId="{EC55DF61-CBFD-4E86-B68D-0CB9C6045693}">
      <dgm:prSet/>
      <dgm:spPr/>
      <dgm:t>
        <a:bodyPr/>
        <a:lstStyle/>
        <a:p>
          <a:endParaRPr lang="en-US"/>
        </a:p>
      </dgm:t>
    </dgm:pt>
    <dgm:pt modelId="{5ABBDA43-1ECF-44E0-90BB-D50771319C45}">
      <dgm:prSet/>
      <dgm:spPr/>
      <dgm:t>
        <a:bodyPr/>
        <a:lstStyle/>
        <a:p>
          <a:r>
            <a:rPr lang="en-GB"/>
            <a:t>What can happen if we do not test thoroughly</a:t>
          </a:r>
          <a:endParaRPr lang="en-US"/>
        </a:p>
      </dgm:t>
    </dgm:pt>
    <dgm:pt modelId="{26FD938B-73DB-4156-A70C-65D4F005A973}" type="parTrans" cxnId="{346B61DF-D604-409D-AE44-7A214CD84536}">
      <dgm:prSet/>
      <dgm:spPr/>
      <dgm:t>
        <a:bodyPr/>
        <a:lstStyle/>
        <a:p>
          <a:endParaRPr lang="en-US"/>
        </a:p>
      </dgm:t>
    </dgm:pt>
    <dgm:pt modelId="{64353B80-752D-43FA-8EAD-0B88E83D892B}" type="sibTrans" cxnId="{346B61DF-D604-409D-AE44-7A214CD84536}">
      <dgm:prSet/>
      <dgm:spPr/>
      <dgm:t>
        <a:bodyPr/>
        <a:lstStyle/>
        <a:p>
          <a:endParaRPr lang="en-US"/>
        </a:p>
      </dgm:t>
    </dgm:pt>
    <dgm:pt modelId="{33F85C6C-C321-4AEA-84A0-23F683282BE6}">
      <dgm:prSet/>
      <dgm:spPr/>
      <dgm:t>
        <a:bodyPr/>
        <a:lstStyle/>
        <a:p>
          <a:r>
            <a:rPr lang="en-GB"/>
            <a:t>Malfunctioning machines.</a:t>
          </a:r>
          <a:endParaRPr lang="en-US"/>
        </a:p>
      </dgm:t>
    </dgm:pt>
    <dgm:pt modelId="{ADAAAFB1-1BEC-4137-89B4-2AE5AD547B09}" type="parTrans" cxnId="{33A96222-2621-41BF-8C1F-0ADCDED6B802}">
      <dgm:prSet/>
      <dgm:spPr/>
      <dgm:t>
        <a:bodyPr/>
        <a:lstStyle/>
        <a:p>
          <a:endParaRPr lang="en-US"/>
        </a:p>
      </dgm:t>
    </dgm:pt>
    <dgm:pt modelId="{1315D7E4-B6A2-4271-8C7E-73CCB9CE813A}" type="sibTrans" cxnId="{33A96222-2621-41BF-8C1F-0ADCDED6B802}">
      <dgm:prSet/>
      <dgm:spPr/>
      <dgm:t>
        <a:bodyPr/>
        <a:lstStyle/>
        <a:p>
          <a:endParaRPr lang="en-US"/>
        </a:p>
      </dgm:t>
    </dgm:pt>
    <dgm:pt modelId="{BD8ECC1C-559D-461B-BB14-81746F4DB80A}">
      <dgm:prSet/>
      <dgm:spPr/>
      <dgm:t>
        <a:bodyPr/>
        <a:lstStyle/>
        <a:p>
          <a:r>
            <a:rPr lang="en-GB"/>
            <a:t>Injury.</a:t>
          </a:r>
          <a:endParaRPr lang="en-US"/>
        </a:p>
      </dgm:t>
    </dgm:pt>
    <dgm:pt modelId="{D5F1E8C2-333A-4827-A1CD-18D6678FFAE6}" type="parTrans" cxnId="{D58BCE9D-C2FB-4B96-8F49-CAED3BB24342}">
      <dgm:prSet/>
      <dgm:spPr/>
      <dgm:t>
        <a:bodyPr/>
        <a:lstStyle/>
        <a:p>
          <a:endParaRPr lang="en-US"/>
        </a:p>
      </dgm:t>
    </dgm:pt>
    <dgm:pt modelId="{C594DF4A-4E1D-4D04-AB64-F4DFFD2DC534}" type="sibTrans" cxnId="{D58BCE9D-C2FB-4B96-8F49-CAED3BB24342}">
      <dgm:prSet/>
      <dgm:spPr/>
      <dgm:t>
        <a:bodyPr/>
        <a:lstStyle/>
        <a:p>
          <a:endParaRPr lang="en-US"/>
        </a:p>
      </dgm:t>
    </dgm:pt>
    <dgm:pt modelId="{FC34E163-5C54-42F2-B0BD-0E43CF93F519}">
      <dgm:prSet/>
      <dgm:spPr/>
      <dgm:t>
        <a:bodyPr/>
        <a:lstStyle/>
        <a:p>
          <a:r>
            <a:rPr lang="en-GB"/>
            <a:t>Loss of time and money.</a:t>
          </a:r>
          <a:endParaRPr lang="en-US"/>
        </a:p>
      </dgm:t>
    </dgm:pt>
    <dgm:pt modelId="{C72EF1C6-57E1-4A88-AF6A-DAFAE302B028}" type="parTrans" cxnId="{2882F388-AB57-4246-93F7-7C9C4AC3241C}">
      <dgm:prSet/>
      <dgm:spPr/>
      <dgm:t>
        <a:bodyPr/>
        <a:lstStyle/>
        <a:p>
          <a:endParaRPr lang="en-US"/>
        </a:p>
      </dgm:t>
    </dgm:pt>
    <dgm:pt modelId="{6D7B3652-CE5A-45FB-ABD9-93712682F3F1}" type="sibTrans" cxnId="{2882F388-AB57-4246-93F7-7C9C4AC3241C}">
      <dgm:prSet/>
      <dgm:spPr/>
      <dgm:t>
        <a:bodyPr/>
        <a:lstStyle/>
        <a:p>
          <a:endParaRPr lang="en-US"/>
        </a:p>
      </dgm:t>
    </dgm:pt>
    <dgm:pt modelId="{9C0BF996-FB7B-4E2F-AA28-3EB6C1CAB188}">
      <dgm:prSet/>
      <dgm:spPr/>
      <dgm:t>
        <a:bodyPr/>
        <a:lstStyle/>
        <a:p>
          <a:r>
            <a:rPr lang="en-GB"/>
            <a:t>Test cases</a:t>
          </a:r>
          <a:endParaRPr lang="en-US"/>
        </a:p>
      </dgm:t>
    </dgm:pt>
    <dgm:pt modelId="{0378E483-047E-4567-95A6-1A468092AC00}" type="parTrans" cxnId="{C2FE685B-747F-4FDD-A283-AE0AA52D17AA}">
      <dgm:prSet/>
      <dgm:spPr/>
      <dgm:t>
        <a:bodyPr/>
        <a:lstStyle/>
        <a:p>
          <a:endParaRPr lang="en-US"/>
        </a:p>
      </dgm:t>
    </dgm:pt>
    <dgm:pt modelId="{622A9B5E-CFC5-49BF-8CF6-4C0975513068}" type="sibTrans" cxnId="{C2FE685B-747F-4FDD-A283-AE0AA52D17AA}">
      <dgm:prSet/>
      <dgm:spPr/>
      <dgm:t>
        <a:bodyPr/>
        <a:lstStyle/>
        <a:p>
          <a:endParaRPr lang="en-US"/>
        </a:p>
      </dgm:t>
    </dgm:pt>
    <dgm:pt modelId="{38FFCE63-1FDE-4E38-94DC-62266F490508}">
      <dgm:prSet/>
      <dgm:spPr/>
      <dgm:t>
        <a:bodyPr/>
        <a:lstStyle/>
        <a:p>
          <a:r>
            <a:rPr lang="en-GB"/>
            <a:t>A test case is a template for running a test.</a:t>
          </a:r>
          <a:endParaRPr lang="en-US"/>
        </a:p>
      </dgm:t>
    </dgm:pt>
    <dgm:pt modelId="{C228BFD1-6BD6-4CAF-9674-605B8A31D33A}" type="parTrans" cxnId="{B6E990BC-E39C-4EA2-99D2-6F38F64ACF8F}">
      <dgm:prSet/>
      <dgm:spPr/>
      <dgm:t>
        <a:bodyPr/>
        <a:lstStyle/>
        <a:p>
          <a:endParaRPr lang="en-US"/>
        </a:p>
      </dgm:t>
    </dgm:pt>
    <dgm:pt modelId="{5AF942D0-EC6A-4B2F-A881-390759CC5E64}" type="sibTrans" cxnId="{B6E990BC-E39C-4EA2-99D2-6F38F64ACF8F}">
      <dgm:prSet/>
      <dgm:spPr/>
      <dgm:t>
        <a:bodyPr/>
        <a:lstStyle/>
        <a:p>
          <a:endParaRPr lang="en-US"/>
        </a:p>
      </dgm:t>
    </dgm:pt>
    <dgm:pt modelId="{614C5811-8F16-44B4-B6E0-5E2E824AE378}">
      <dgm:prSet/>
      <dgm:spPr/>
      <dgm:t>
        <a:bodyPr/>
        <a:lstStyle/>
        <a:p>
          <a:r>
            <a:rPr lang="en-GB"/>
            <a:t>A test case describes the test, test steps and what result we think we should get.</a:t>
          </a:r>
          <a:endParaRPr lang="en-US"/>
        </a:p>
      </dgm:t>
    </dgm:pt>
    <dgm:pt modelId="{5FEDFD52-B927-4EC7-BCB4-905EEC60E18E}" type="parTrans" cxnId="{95CC14EB-B9FB-4A64-8232-3D7130FEB55D}">
      <dgm:prSet/>
      <dgm:spPr/>
      <dgm:t>
        <a:bodyPr/>
        <a:lstStyle/>
        <a:p>
          <a:endParaRPr lang="en-US"/>
        </a:p>
      </dgm:t>
    </dgm:pt>
    <dgm:pt modelId="{CE797D21-B00D-41EC-BF39-A1E9D0877380}" type="sibTrans" cxnId="{95CC14EB-B9FB-4A64-8232-3D7130FEB55D}">
      <dgm:prSet/>
      <dgm:spPr/>
      <dgm:t>
        <a:bodyPr/>
        <a:lstStyle/>
        <a:p>
          <a:endParaRPr lang="en-US"/>
        </a:p>
      </dgm:t>
    </dgm:pt>
    <dgm:pt modelId="{EFE0C7C4-222D-4947-ADD0-E6AA94846E2D}">
      <dgm:prSet/>
      <dgm:spPr/>
      <dgm:t>
        <a:bodyPr/>
        <a:lstStyle/>
        <a:p>
          <a:r>
            <a:rPr lang="en-GB"/>
            <a:t>A failing test is not a bad thing, failing to test is a bad thing.</a:t>
          </a:r>
          <a:endParaRPr lang="en-US"/>
        </a:p>
      </dgm:t>
    </dgm:pt>
    <dgm:pt modelId="{BCE76C71-9708-4DA4-810F-B9B1BFE88007}" type="parTrans" cxnId="{73CE507A-4626-4B98-BE97-0636341734F5}">
      <dgm:prSet/>
      <dgm:spPr/>
      <dgm:t>
        <a:bodyPr/>
        <a:lstStyle/>
        <a:p>
          <a:endParaRPr lang="en-US"/>
        </a:p>
      </dgm:t>
    </dgm:pt>
    <dgm:pt modelId="{D210D11B-BBFB-44DA-A3D5-D2BE2A7CD32F}" type="sibTrans" cxnId="{73CE507A-4626-4B98-BE97-0636341734F5}">
      <dgm:prSet/>
      <dgm:spPr/>
      <dgm:t>
        <a:bodyPr/>
        <a:lstStyle/>
        <a:p>
          <a:endParaRPr lang="en-US"/>
        </a:p>
      </dgm:t>
    </dgm:pt>
    <dgm:pt modelId="{74D380B8-C5FC-4908-BD32-48820FFA1FD2}" type="pres">
      <dgm:prSet presAssocID="{97311567-AA10-4B7F-A0D9-C85B3D215F0D}" presName="linear" presStyleCnt="0">
        <dgm:presLayoutVars>
          <dgm:dir/>
          <dgm:animLvl val="lvl"/>
          <dgm:resizeHandles val="exact"/>
        </dgm:presLayoutVars>
      </dgm:prSet>
      <dgm:spPr/>
    </dgm:pt>
    <dgm:pt modelId="{E546A7B9-B990-4D1E-A6DA-E5AE83AF0905}" type="pres">
      <dgm:prSet presAssocID="{74A3D1A6-4B75-4DA3-932F-5ADE9F17B591}" presName="parentLin" presStyleCnt="0"/>
      <dgm:spPr/>
    </dgm:pt>
    <dgm:pt modelId="{CA50B826-8E78-4857-9220-2E8924A202FD}" type="pres">
      <dgm:prSet presAssocID="{74A3D1A6-4B75-4DA3-932F-5ADE9F17B591}" presName="parentLeftMargin" presStyleLbl="node1" presStyleIdx="0" presStyleCnt="1"/>
      <dgm:spPr/>
    </dgm:pt>
    <dgm:pt modelId="{EA26D4E4-3371-4B01-82B1-E011D42F9B69}" type="pres">
      <dgm:prSet presAssocID="{74A3D1A6-4B75-4DA3-932F-5ADE9F17B5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68E6FB-E1F4-4562-968F-E7D51D443855}" type="pres">
      <dgm:prSet presAssocID="{74A3D1A6-4B75-4DA3-932F-5ADE9F17B591}" presName="negativeSpace" presStyleCnt="0"/>
      <dgm:spPr/>
    </dgm:pt>
    <dgm:pt modelId="{6312F906-E9AE-4B5B-AED9-AC217911331D}" type="pres">
      <dgm:prSet presAssocID="{74A3D1A6-4B75-4DA3-932F-5ADE9F17B59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1063C0D-3517-4C28-86D8-53CFFBB3AC61}" type="presOf" srcId="{38FFCE63-1FDE-4E38-94DC-62266F490508}" destId="{6312F906-E9AE-4B5B-AED9-AC217911331D}" srcOrd="0" destOrd="7" presId="urn:microsoft.com/office/officeart/2005/8/layout/list1"/>
    <dgm:cxn modelId="{5D1CA812-C913-411E-8B10-FFE4C99C6963}" type="presOf" srcId="{614C5811-8F16-44B4-B6E0-5E2E824AE378}" destId="{6312F906-E9AE-4B5B-AED9-AC217911331D}" srcOrd="0" destOrd="8" presId="urn:microsoft.com/office/officeart/2005/8/layout/list1"/>
    <dgm:cxn modelId="{1A93181A-5E68-4F90-B4A3-992F3719F93C}" srcId="{74A3D1A6-4B75-4DA3-932F-5ADE9F17B591}" destId="{CAADA7A5-5EC7-443F-B7EB-3E688571F3E4}" srcOrd="0" destOrd="0" parTransId="{145FECB3-3936-490D-95C2-0D1CB0527CA1}" sibTransId="{FA6F3C98-BF32-416C-9385-EF88C06ACB66}"/>
    <dgm:cxn modelId="{33A96222-2621-41BF-8C1F-0ADCDED6B802}" srcId="{5ABBDA43-1ECF-44E0-90BB-D50771319C45}" destId="{33F85C6C-C321-4AEA-84A0-23F683282BE6}" srcOrd="0" destOrd="0" parTransId="{ADAAAFB1-1BEC-4137-89B4-2AE5AD547B09}" sibTransId="{1315D7E4-B6A2-4271-8C7E-73CCB9CE813A}"/>
    <dgm:cxn modelId="{E7C1A822-80E5-4937-BD75-3E6AD9154B9F}" type="presOf" srcId="{9C0BF996-FB7B-4E2F-AA28-3EB6C1CAB188}" destId="{6312F906-E9AE-4B5B-AED9-AC217911331D}" srcOrd="0" destOrd="6" presId="urn:microsoft.com/office/officeart/2005/8/layout/list1"/>
    <dgm:cxn modelId="{C2FE685B-747F-4FDD-A283-AE0AA52D17AA}" srcId="{74A3D1A6-4B75-4DA3-932F-5ADE9F17B591}" destId="{9C0BF996-FB7B-4E2F-AA28-3EB6C1CAB188}" srcOrd="2" destOrd="0" parTransId="{0378E483-047E-4567-95A6-1A468092AC00}" sibTransId="{622A9B5E-CFC5-49BF-8CF6-4C0975513068}"/>
    <dgm:cxn modelId="{4F5F0A60-7FAD-4B35-BF6C-F09DDBCCE2AC}" type="presOf" srcId="{74A3D1A6-4B75-4DA3-932F-5ADE9F17B591}" destId="{CA50B826-8E78-4857-9220-2E8924A202FD}" srcOrd="0" destOrd="0" presId="urn:microsoft.com/office/officeart/2005/8/layout/list1"/>
    <dgm:cxn modelId="{EC55DF61-CBFD-4E86-B68D-0CB9C6045693}" srcId="{CAADA7A5-5EC7-443F-B7EB-3E688571F3E4}" destId="{4B16410B-9E9E-46C4-8350-99A0C4FD4ED2}" srcOrd="0" destOrd="0" parTransId="{4A7BA3F0-D9F1-48D7-99C3-10694D1D447E}" sibTransId="{4F673471-74F1-4800-AD93-BB64A76A20DE}"/>
    <dgm:cxn modelId="{689F8E65-B2D4-4397-8ED8-2EB3B2F175F3}" type="presOf" srcId="{74A3D1A6-4B75-4DA3-932F-5ADE9F17B591}" destId="{EA26D4E4-3371-4B01-82B1-E011D42F9B69}" srcOrd="1" destOrd="0" presId="urn:microsoft.com/office/officeart/2005/8/layout/list1"/>
    <dgm:cxn modelId="{B7869D6B-4AD0-4906-8332-17EE10E2B752}" srcId="{97311567-AA10-4B7F-A0D9-C85B3D215F0D}" destId="{74A3D1A6-4B75-4DA3-932F-5ADE9F17B591}" srcOrd="0" destOrd="0" parTransId="{10BC635F-AA87-4435-901E-D6614B537559}" sibTransId="{A2A6DBDC-D0DC-4B20-B6F1-FCF055F4BF36}"/>
    <dgm:cxn modelId="{32AC384D-4A01-4DBC-8275-A35C9EF5DB44}" type="presOf" srcId="{5ABBDA43-1ECF-44E0-90BB-D50771319C45}" destId="{6312F906-E9AE-4B5B-AED9-AC217911331D}" srcOrd="0" destOrd="2" presId="urn:microsoft.com/office/officeart/2005/8/layout/list1"/>
    <dgm:cxn modelId="{73CE507A-4626-4B98-BE97-0636341734F5}" srcId="{9C0BF996-FB7B-4E2F-AA28-3EB6C1CAB188}" destId="{EFE0C7C4-222D-4947-ADD0-E6AA94846E2D}" srcOrd="2" destOrd="0" parTransId="{BCE76C71-9708-4DA4-810F-B9B1BFE88007}" sibTransId="{D210D11B-BBFB-44DA-A3D5-D2BE2A7CD32F}"/>
    <dgm:cxn modelId="{2882F388-AB57-4246-93F7-7C9C4AC3241C}" srcId="{5ABBDA43-1ECF-44E0-90BB-D50771319C45}" destId="{FC34E163-5C54-42F2-B0BD-0E43CF93F519}" srcOrd="2" destOrd="0" parTransId="{C72EF1C6-57E1-4A88-AF6A-DAFAE302B028}" sibTransId="{6D7B3652-CE5A-45FB-ABD9-93712682F3F1}"/>
    <dgm:cxn modelId="{D58BCE9D-C2FB-4B96-8F49-CAED3BB24342}" srcId="{5ABBDA43-1ECF-44E0-90BB-D50771319C45}" destId="{BD8ECC1C-559D-461B-BB14-81746F4DB80A}" srcOrd="1" destOrd="0" parTransId="{D5F1E8C2-333A-4827-A1CD-18D6678FFAE6}" sibTransId="{C594DF4A-4E1D-4D04-AB64-F4DFFD2DC534}"/>
    <dgm:cxn modelId="{70CDA1A2-2AE5-4462-8142-7E38BB211FFA}" type="presOf" srcId="{33F85C6C-C321-4AEA-84A0-23F683282BE6}" destId="{6312F906-E9AE-4B5B-AED9-AC217911331D}" srcOrd="0" destOrd="3" presId="urn:microsoft.com/office/officeart/2005/8/layout/list1"/>
    <dgm:cxn modelId="{C9D28EAE-A331-4324-89BB-7BC8EC5E9FCF}" type="presOf" srcId="{FC34E163-5C54-42F2-B0BD-0E43CF93F519}" destId="{6312F906-E9AE-4B5B-AED9-AC217911331D}" srcOrd="0" destOrd="5" presId="urn:microsoft.com/office/officeart/2005/8/layout/list1"/>
    <dgm:cxn modelId="{B6E990BC-E39C-4EA2-99D2-6F38F64ACF8F}" srcId="{9C0BF996-FB7B-4E2F-AA28-3EB6C1CAB188}" destId="{38FFCE63-1FDE-4E38-94DC-62266F490508}" srcOrd="0" destOrd="0" parTransId="{C228BFD1-6BD6-4CAF-9674-605B8A31D33A}" sibTransId="{5AF942D0-EC6A-4B2F-A881-390759CC5E64}"/>
    <dgm:cxn modelId="{2897EDC7-F5F1-4375-A172-8481DB0F62D1}" type="presOf" srcId="{4B16410B-9E9E-46C4-8350-99A0C4FD4ED2}" destId="{6312F906-E9AE-4B5B-AED9-AC217911331D}" srcOrd="0" destOrd="1" presId="urn:microsoft.com/office/officeart/2005/8/layout/list1"/>
    <dgm:cxn modelId="{512C79CF-0F5E-4E9D-A342-50DBFE0D64DD}" type="presOf" srcId="{CAADA7A5-5EC7-443F-B7EB-3E688571F3E4}" destId="{6312F906-E9AE-4B5B-AED9-AC217911331D}" srcOrd="0" destOrd="0" presId="urn:microsoft.com/office/officeart/2005/8/layout/list1"/>
    <dgm:cxn modelId="{346B61DF-D604-409D-AE44-7A214CD84536}" srcId="{74A3D1A6-4B75-4DA3-932F-5ADE9F17B591}" destId="{5ABBDA43-1ECF-44E0-90BB-D50771319C45}" srcOrd="1" destOrd="0" parTransId="{26FD938B-73DB-4156-A70C-65D4F005A973}" sibTransId="{64353B80-752D-43FA-8EAD-0B88E83D892B}"/>
    <dgm:cxn modelId="{CB359CE9-0498-4050-9299-948E876C2C05}" type="presOf" srcId="{EFE0C7C4-222D-4947-ADD0-E6AA94846E2D}" destId="{6312F906-E9AE-4B5B-AED9-AC217911331D}" srcOrd="0" destOrd="9" presId="urn:microsoft.com/office/officeart/2005/8/layout/list1"/>
    <dgm:cxn modelId="{95CC14EB-B9FB-4A64-8232-3D7130FEB55D}" srcId="{9C0BF996-FB7B-4E2F-AA28-3EB6C1CAB188}" destId="{614C5811-8F16-44B4-B6E0-5E2E824AE378}" srcOrd="1" destOrd="0" parTransId="{5FEDFD52-B927-4EC7-BCB4-905EEC60E18E}" sibTransId="{CE797D21-B00D-41EC-BF39-A1E9D0877380}"/>
    <dgm:cxn modelId="{D1839AF5-B713-4364-8F92-A4AF2D221D47}" type="presOf" srcId="{97311567-AA10-4B7F-A0D9-C85B3D215F0D}" destId="{74D380B8-C5FC-4908-BD32-48820FFA1FD2}" srcOrd="0" destOrd="0" presId="urn:microsoft.com/office/officeart/2005/8/layout/list1"/>
    <dgm:cxn modelId="{54196FFB-F81D-4502-9D12-443F0F8CA8BB}" type="presOf" srcId="{BD8ECC1C-559D-461B-BB14-81746F4DB80A}" destId="{6312F906-E9AE-4B5B-AED9-AC217911331D}" srcOrd="0" destOrd="4" presId="urn:microsoft.com/office/officeart/2005/8/layout/list1"/>
    <dgm:cxn modelId="{4FD02B3F-2DC0-426D-935D-6DBFF1DAB70A}" type="presParOf" srcId="{74D380B8-C5FC-4908-BD32-48820FFA1FD2}" destId="{E546A7B9-B990-4D1E-A6DA-E5AE83AF0905}" srcOrd="0" destOrd="0" presId="urn:microsoft.com/office/officeart/2005/8/layout/list1"/>
    <dgm:cxn modelId="{315055D1-2EA9-4F4D-A1A2-76C4F8558269}" type="presParOf" srcId="{E546A7B9-B990-4D1E-A6DA-E5AE83AF0905}" destId="{CA50B826-8E78-4857-9220-2E8924A202FD}" srcOrd="0" destOrd="0" presId="urn:microsoft.com/office/officeart/2005/8/layout/list1"/>
    <dgm:cxn modelId="{0512CDE8-494E-466F-B56C-6DBFCEA34445}" type="presParOf" srcId="{E546A7B9-B990-4D1E-A6DA-E5AE83AF0905}" destId="{EA26D4E4-3371-4B01-82B1-E011D42F9B69}" srcOrd="1" destOrd="0" presId="urn:microsoft.com/office/officeart/2005/8/layout/list1"/>
    <dgm:cxn modelId="{44152118-EAFD-4099-A1BC-2A819D715FEA}" type="presParOf" srcId="{74D380B8-C5FC-4908-BD32-48820FFA1FD2}" destId="{4268E6FB-E1F4-4562-968F-E7D51D443855}" srcOrd="1" destOrd="0" presId="urn:microsoft.com/office/officeart/2005/8/layout/list1"/>
    <dgm:cxn modelId="{0560B19E-FF23-4257-86CD-3B2CABCADB77}" type="presParOf" srcId="{74D380B8-C5FC-4908-BD32-48820FFA1FD2}" destId="{6312F906-E9AE-4B5B-AED9-AC217911331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2F906-E9AE-4B5B-AED9-AC217911331D}">
      <dsp:nvSpPr>
        <dsp:cNvPr id="0" name=""/>
        <dsp:cNvSpPr/>
      </dsp:nvSpPr>
      <dsp:spPr>
        <a:xfrm>
          <a:off x="0" y="434188"/>
          <a:ext cx="10353675" cy="347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395732" rIns="803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Why testing is important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 need to test to make sure our code is safe, secure and works as intended.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What can happen if we do not test thoroughly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Malfunctioning machines.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Injury.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Loss of time and money.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Test cases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is a template for running a test.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describes the test, test steps and what result we think we should get.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failing test is not a bad thing, failing to test is a bad thing.</a:t>
          </a:r>
          <a:endParaRPr lang="en-US" sz="1900" kern="1200"/>
        </a:p>
      </dsp:txBody>
      <dsp:txXfrm>
        <a:off x="0" y="434188"/>
        <a:ext cx="10353675" cy="3471300"/>
      </dsp:txXfrm>
    </dsp:sp>
    <dsp:sp modelId="{EA26D4E4-3371-4B01-82B1-E011D42F9B69}">
      <dsp:nvSpPr>
        <dsp:cNvPr id="0" name=""/>
        <dsp:cNvSpPr/>
      </dsp:nvSpPr>
      <dsp:spPr>
        <a:xfrm>
          <a:off x="517683" y="153748"/>
          <a:ext cx="7247572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Today you learned about:</a:t>
          </a:r>
          <a:endParaRPr lang="en-US" sz="1900" kern="1200"/>
        </a:p>
      </dsp:txBody>
      <dsp:txXfrm>
        <a:off x="545063" y="181128"/>
        <a:ext cx="71928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04 - Testing 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1358590" y="365125"/>
            <a:ext cx="9995210" cy="13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TEST CASES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>
          <a:xfrm>
            <a:off x="838200" y="1424984"/>
            <a:ext cx="10515600" cy="246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why the test failed?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There was a </a:t>
            </a:r>
            <a:r>
              <a:rPr lang="en-GB" sz="3000" b="1" dirty="0"/>
              <a:t>logic error</a:t>
            </a:r>
            <a:r>
              <a:rPr lang="en-GB" sz="3000" dirty="0"/>
              <a:t> in the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Even though the test failed, we still consider this a good thing.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 test let us know that we had an error in our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what the problem was?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381" y="4606867"/>
            <a:ext cx="728502" cy="3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4381" y="4017633"/>
            <a:ext cx="4369419" cy="32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606867"/>
            <a:ext cx="63384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 flipH="1">
            <a:off x="838200" y="5208481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calculation was missing some brackets!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Remember that in Python we follow the PEDMAS order of operations.</a:t>
            </a:r>
            <a:endParaRPr dirty="0"/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065053"/>
            <a:ext cx="3006656" cy="42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SUMMARY</a:t>
            </a:r>
          </a:p>
        </p:txBody>
      </p:sp>
      <p:graphicFrame>
        <p:nvGraphicFramePr>
          <p:cNvPr id="558" name="Google Shape;547;p40">
            <a:extLst>
              <a:ext uri="{FF2B5EF4-FFF2-40B4-BE49-F238E27FC236}">
                <a16:creationId xmlns:a16="http://schemas.microsoft.com/office/drawing/2014/main" id="{B9150182-6A3E-7DDF-E0EF-04888F5AB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8711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1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WHY WE NEED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TESTING</a:t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6" name="Google Shape;466;p3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3" b="11043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4059935" y="0"/>
            <a:ext cx="8132065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rgbClr val="107EC5"/>
          </a:solidFill>
          <a:ln>
            <a:noFill/>
          </a:ln>
          <a:effectLst>
            <a:outerShdw blurRad="50800" dist="127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IE" sz="4400">
                <a:solidFill>
                  <a:srgbClr val="FFFFFF"/>
                </a:solidFill>
              </a:rPr>
              <a:t>WHY WE NEED TESTING</a:t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 rotWithShape="1">
          <a:blip r:embed="rId3">
            <a:alphaModFix/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>
            <a:spLocks noGrp="1"/>
          </p:cNvSpPr>
          <p:nvPr>
            <p:ph type="body" idx="1"/>
          </p:nvPr>
        </p:nvSpPr>
        <p:spPr>
          <a:xfrm>
            <a:off x="4634794" y="1049695"/>
            <a:ext cx="6642806" cy="47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For the most part, humans write software and humans make mistakes.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Early and continuous testing identifies faults/defects in a software system early on, finding and fixing issues early on improves the quality of the software and saves time.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A flawed software product can impact a product or company's reputation.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We need to make sure our software is safe to use and protects its users from threats.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GB" sz="19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GB" sz="1900" b="1" dirty="0">
                <a:solidFill>
                  <a:schemeClr val="bg1"/>
                </a:solidFill>
              </a:rPr>
              <a:t>Some people rely on the software in vehicles, medical devices and other machines to keep them safe, as developers we need to take this responsibility very seriously.</a:t>
            </a:r>
            <a:endParaRPr lang="en-GB" sz="3000" dirty="0">
              <a:solidFill>
                <a:schemeClr val="bg1"/>
              </a:solidFill>
            </a:endParaRPr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</p:txBody>
      </p:sp>
      <p:pic>
        <p:nvPicPr>
          <p:cNvPr id="476" name="Google Shape;476;p32"/>
          <p:cNvPicPr preferRelativeResize="0"/>
          <p:nvPr/>
        </p:nvPicPr>
        <p:blipFill rotWithShape="1">
          <a:blip r:embed="rId4">
            <a:alphaModFix/>
          </a:blip>
          <a:srcRect l="78750" t="72830" b="14148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3" descr="A picture containing food, table, holding, sn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3"/>
          <p:cNvSpPr/>
          <p:nvPr/>
        </p:nvSpPr>
        <p:spPr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dk1">
              <a:alpha val="74901"/>
            </a:schemeClr>
          </a:solidFill>
          <a:ln w="8255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1"/>
          </p:nvPr>
        </p:nvSpPr>
        <p:spPr>
          <a:xfrm>
            <a:off x="1383682" y="1911927"/>
            <a:ext cx="9346692" cy="354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800" b="1" dirty="0"/>
              <a:t>Mars climate orbiter</a:t>
            </a: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On its mission to mars in 1998, the climate orbiter was lost in space.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It took a long time for engineers to understand what had happened.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A sub-contractor on the engineering team had failed to make a simple conversion from imperial units to metric units!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This embarrassing mistake caused the $125,000,000 orbiter to smash into the mars atmosphere. This crippled the communications and sent the craft hurtling around the sun.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34" descr="A person looking at the camera&#10;&#10;Description automatically generated"/>
          <p:cNvPicPr preferRelativeResize="0"/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3200" b="1" dirty="0"/>
              <a:t>Fiat </a:t>
            </a:r>
            <a:r>
              <a:rPr lang="en-GB" sz="3200" b="1" dirty="0" err="1"/>
              <a:t>chrysler</a:t>
            </a:r>
            <a:endParaRPr lang="en-GB" sz="3200" b="1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In 2016 recalled over </a:t>
            </a:r>
            <a:r>
              <a:rPr lang="en-GB" sz="2800" b="1" dirty="0"/>
              <a:t>1 million </a:t>
            </a:r>
            <a:r>
              <a:rPr lang="en-GB" sz="2800" dirty="0"/>
              <a:t>vehicles.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Government investigation revealed a </a:t>
            </a:r>
          </a:p>
          <a:p>
            <a:pPr marL="457200" lvl="1" indent="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2800" b="1" dirty="0"/>
              <a:t>    gear-shift flaw</a:t>
            </a:r>
            <a:r>
              <a:rPr lang="en-GB" sz="2800" dirty="0"/>
              <a:t> which resulted in: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266 accidents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68 injuries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At least 1 death (actor Anton Yelchin)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A software update was issued after the recall, however the update reportedly failed to work for a further 29,000 vehicles.</a:t>
            </a:r>
          </a:p>
        </p:txBody>
      </p:sp>
      <p:sp>
        <p:nvSpPr>
          <p:cNvPr id="493" name="Google Shape;493;p34"/>
          <p:cNvSpPr txBox="1"/>
          <p:nvPr/>
        </p:nvSpPr>
        <p:spPr>
          <a:xfrm>
            <a:off x="838200" y="24574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5" descr="A picture containing person, indoor, person, pai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8436" r="20026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804998" y="798445"/>
            <a:ext cx="4915148" cy="131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000000"/>
                </a:solidFill>
              </a:rPr>
              <a:t>WHY WE NEED TESTING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-3466" y="2104875"/>
            <a:ext cx="5924144" cy="378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</a:rPr>
              <a:t>UK national health service</a:t>
            </a:r>
            <a:endParaRPr lang="en-GB" sz="18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Admitted to mis-prescribing medication to 300,000 heart patients due to a software error.</a:t>
            </a:r>
            <a:endParaRPr lang="en-GB" sz="1600" dirty="0"/>
          </a:p>
          <a:p>
            <a:pPr marL="685800" lvl="1" indent="-120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Systmone</a:t>
            </a:r>
            <a:r>
              <a:rPr lang="en-GB" dirty="0">
                <a:solidFill>
                  <a:srgbClr val="000000"/>
                </a:solidFill>
              </a:rPr>
              <a:t>, the software used to calculate the risk of a heart attack, has reportedly produced incorrect results since 2009.</a:t>
            </a:r>
            <a:endParaRPr lang="en-GB" sz="1600" dirty="0"/>
          </a:p>
          <a:p>
            <a:pPr marL="685800" lvl="1" indent="-13144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sz="1600" dirty="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This has led to patients: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needlessly from heart attacks or strokes.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serious side-effects from taking unnecessary medication.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9" name="Google Shape;509;p36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2 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 CASES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3" name="Google Shape;513;p36" descr="A picture containing roo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668" r="13" b="14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0" y="0"/>
            <a:ext cx="4013876" cy="6858000"/>
          </a:xfrm>
          <a:prstGeom prst="rect">
            <a:avLst/>
          </a:pr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dist="254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0" name="Google Shape;520;p37"/>
          <p:cNvPicPr preferRelativeResize="0"/>
          <p:nvPr/>
        </p:nvPicPr>
        <p:blipFill rotWithShape="1">
          <a:blip r:embed="rId3">
            <a:alphaModFix/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IE" sz="4000">
                <a:solidFill>
                  <a:schemeClr val="lt1"/>
                </a:solidFill>
              </a:rPr>
              <a:t>TEST CASES</a:t>
            </a: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body" idx="1"/>
          </p:nvPr>
        </p:nvSpPr>
        <p:spPr>
          <a:xfrm>
            <a:off x="4979078" y="960814"/>
            <a:ext cx="6247722" cy="483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GB" dirty="0">
                <a:solidFill>
                  <a:schemeClr val="bg1"/>
                </a:solidFill>
              </a:rPr>
              <a:t>A test case is a template used to create tests for software</a:t>
            </a:r>
          </a:p>
          <a:p>
            <a:pPr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 test case usually contains at least: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Title:</a:t>
            </a:r>
            <a:r>
              <a:rPr lang="en-GB" dirty="0">
                <a:solidFill>
                  <a:schemeClr val="bg1"/>
                </a:solidFill>
              </a:rPr>
              <a:t> the title of the test case- keep it short. 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Description:</a:t>
            </a:r>
            <a:r>
              <a:rPr lang="en-GB" dirty="0">
                <a:solidFill>
                  <a:schemeClr val="bg1"/>
                </a:solidFill>
              </a:rPr>
              <a:t> a description of the test - make this more detailed.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data:</a:t>
            </a:r>
            <a:r>
              <a:rPr lang="en-GB" dirty="0">
                <a:solidFill>
                  <a:schemeClr val="bg1"/>
                </a:solidFill>
              </a:rPr>
              <a:t> any data that you need to complete the test.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steps:</a:t>
            </a:r>
            <a:r>
              <a:rPr lang="en-GB" dirty="0">
                <a:solidFill>
                  <a:schemeClr val="bg1"/>
                </a:solidFill>
              </a:rPr>
              <a:t> clear and concise instructions on how to perform the test.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Expected result:</a:t>
            </a:r>
            <a:r>
              <a:rPr lang="en-GB" dirty="0">
                <a:solidFill>
                  <a:schemeClr val="bg1"/>
                </a:solidFill>
              </a:rPr>
              <a:t> the result you expect to obtain.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Actual result:</a:t>
            </a:r>
            <a:r>
              <a:rPr lang="en-GB" dirty="0">
                <a:solidFill>
                  <a:schemeClr val="bg1"/>
                </a:solidFill>
              </a:rPr>
              <a:t> the actual result that you obtained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endParaRPr lang="en-GB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42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IE"/>
              <a:t>TEST CASES</a:t>
            </a:r>
          </a:p>
        </p:txBody>
      </p:sp>
      <p:sp>
        <p:nvSpPr>
          <p:cNvPr id="528" name="Google Shape;528;p38"/>
          <p:cNvSpPr txBox="1">
            <a:spLocks noGrp="1"/>
          </p:cNvSpPr>
          <p:nvPr>
            <p:ph type="body" idx="1"/>
          </p:nvPr>
        </p:nvSpPr>
        <p:spPr>
          <a:xfrm>
            <a:off x="838200" y="1323398"/>
            <a:ext cx="10515600" cy="5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dirty="0"/>
              <a:t>EXAMPLE OF A TEST CASE – TEST FAILS</a:t>
            </a: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 err="1"/>
              <a:t>TItle</a:t>
            </a:r>
            <a:r>
              <a:rPr lang="en-GB" sz="2000" b="1" dirty="0"/>
              <a:t>:</a:t>
            </a:r>
            <a:r>
              <a:rPr lang="en-GB" sz="2000" dirty="0"/>
              <a:t> checking a mathematical expression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Description:</a:t>
            </a:r>
            <a:r>
              <a:rPr lang="en-GB" sz="2000" dirty="0"/>
              <a:t> using a certain set of test data, checking that the mathematical expression: 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>
                <a:highlight>
                  <a:srgbClr val="000080"/>
                </a:highlight>
              </a:rPr>
              <a:t>188 + 68 * 1 + 3</a:t>
            </a:r>
            <a:r>
              <a:rPr lang="en-GB" sz="2000" dirty="0">
                <a:highlight>
                  <a:srgbClr val="000080"/>
                </a:highlight>
              </a:rPr>
              <a:t> </a:t>
            </a:r>
            <a:r>
              <a:rPr lang="en-GB" sz="2000" dirty="0"/>
              <a:t>Code logic is correct and returns the correct answer.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data</a:t>
            </a:r>
            <a:r>
              <a:rPr lang="en-GB" sz="2000" dirty="0"/>
              <a:t> – the numbers to be used in this test.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STEPS:</a:t>
            </a:r>
            <a:endParaRPr lang="en-GB" sz="20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Navigate to </a:t>
            </a:r>
            <a:r>
              <a:rPr lang="en-GB" sz="2100" dirty="0" err="1"/>
              <a:t>repl.It</a:t>
            </a:r>
            <a:r>
              <a:rPr lang="en-GB" sz="2100" dirty="0"/>
              <a:t> and create a print() function.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Inside the print function put in the mathematical expression: 188 + 68 * 1 + 3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Click on the run button to run the program.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100" dirty="0"/>
              <a:t>Record your result.</a:t>
            </a:r>
            <a:endParaRPr lang="en-GB" sz="28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EXPECTED RESULT:</a:t>
            </a:r>
            <a:r>
              <a:rPr lang="en-GB" sz="2000" dirty="0"/>
              <a:t> </a:t>
            </a:r>
            <a:r>
              <a:rPr lang="en-GB" sz="2000" dirty="0">
                <a:solidFill>
                  <a:srgbClr val="00B050"/>
                </a:solidFill>
              </a:rPr>
              <a:t>1024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ACTUAL RESULT: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259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29" name="Google Shape;529;p38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6542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38"/>
          <p:cNvGraphicFramePr/>
          <p:nvPr>
            <p:extLst>
              <p:ext uri="{D42A27DB-BD31-4B8C-83A1-F6EECF244321}">
                <p14:modId xmlns:p14="http://schemas.microsoft.com/office/powerpoint/2010/main" val="3160281455"/>
              </p:ext>
            </p:extLst>
          </p:nvPr>
        </p:nvGraphicFramePr>
        <p:xfrm>
          <a:off x="1509320" y="3841807"/>
          <a:ext cx="8128000" cy="366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188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</TotalTime>
  <Words>721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Courier New</vt:lpstr>
      <vt:lpstr>Twentieth Century</vt:lpstr>
      <vt:lpstr>Wingdings 2</vt:lpstr>
      <vt:lpstr>Slate</vt:lpstr>
      <vt:lpstr>TY Coding</vt:lpstr>
      <vt:lpstr>PART 1  WHY WE NEED  TESTING</vt:lpstr>
      <vt:lpstr>WHY WE NEED TESTING</vt:lpstr>
      <vt:lpstr>WHY WE NEED TESTING</vt:lpstr>
      <vt:lpstr>WHY WE NEED TESTING</vt:lpstr>
      <vt:lpstr>WHY WE NEED TESTING</vt:lpstr>
      <vt:lpstr>PART 2  TEST CASES</vt:lpstr>
      <vt:lpstr>TEST CASES</vt:lpstr>
      <vt:lpstr>TEST CASES</vt:lpstr>
      <vt:lpstr>TEST CASES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2023-08-28T12:28:33Z</dcterms:modified>
</cp:coreProperties>
</file>