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F85E1-820A-45C2-AEE4-58BFABF76530}" v="11" dt="2023-09-26T18:31:33.862"/>
    <p1510:client id="{F1A56104-07AA-4BE9-8E55-48ACF36D7546}" v="24" dt="2023-09-27T06:40:31.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Finn" userId="fcf7da85b79b963a" providerId="LiveId" clId="{6D1A12E5-830E-4F5D-8C0D-D9FF79812A5E}"/>
    <pc:docChg chg="delSld modSld">
      <pc:chgData name="Jim Finn" userId="fcf7da85b79b963a" providerId="LiveId" clId="{6D1A12E5-830E-4F5D-8C0D-D9FF79812A5E}" dt="2023-08-04T09:00:30.134" v="33" actId="20577"/>
      <pc:docMkLst>
        <pc:docMk/>
      </pc:docMkLst>
      <pc:sldChg chg="modSp mod">
        <pc:chgData name="Jim Finn" userId="fcf7da85b79b963a" providerId="LiveId" clId="{6D1A12E5-830E-4F5D-8C0D-D9FF79812A5E}" dt="2023-08-04T09:00:30.134" v="33" actId="20577"/>
        <pc:sldMkLst>
          <pc:docMk/>
          <pc:sldMk cId="3537673700" sldId="256"/>
        </pc:sldMkLst>
        <pc:spChg chg="mod">
          <ac:chgData name="Jim Finn" userId="fcf7da85b79b963a" providerId="LiveId" clId="{6D1A12E5-830E-4F5D-8C0D-D9FF79812A5E}" dt="2023-08-04T09:00:30.134" v="33" actId="20577"/>
          <ac:spMkLst>
            <pc:docMk/>
            <pc:sldMk cId="3537673700" sldId="256"/>
            <ac:spMk id="3" creationId="{5BB69A54-F089-766D-B997-2CA73C64CEF8}"/>
          </ac:spMkLst>
        </pc:spChg>
      </pc:sldChg>
      <pc:sldChg chg="del">
        <pc:chgData name="Jim Finn" userId="fcf7da85b79b963a" providerId="LiveId" clId="{6D1A12E5-830E-4F5D-8C0D-D9FF79812A5E}" dt="2023-08-04T09:00:16.789" v="0" actId="47"/>
        <pc:sldMkLst>
          <pc:docMk/>
          <pc:sldMk cId="1369983633" sldId="259"/>
        </pc:sldMkLst>
      </pc:sldChg>
      <pc:sldChg chg="del">
        <pc:chgData name="Jim Finn" userId="fcf7da85b79b963a" providerId="LiveId" clId="{6D1A12E5-830E-4F5D-8C0D-D9FF79812A5E}" dt="2023-08-04T09:00:16.789" v="0" actId="47"/>
        <pc:sldMkLst>
          <pc:docMk/>
          <pc:sldMk cId="1392881343" sldId="260"/>
        </pc:sldMkLst>
      </pc:sldChg>
      <pc:sldChg chg="del">
        <pc:chgData name="Jim Finn" userId="fcf7da85b79b963a" providerId="LiveId" clId="{6D1A12E5-830E-4F5D-8C0D-D9FF79812A5E}" dt="2023-08-04T09:00:16.789" v="0" actId="47"/>
        <pc:sldMkLst>
          <pc:docMk/>
          <pc:sldMk cId="2021085497" sldId="261"/>
        </pc:sldMkLst>
      </pc:sldChg>
      <pc:sldChg chg="del">
        <pc:chgData name="Jim Finn" userId="fcf7da85b79b963a" providerId="LiveId" clId="{6D1A12E5-830E-4F5D-8C0D-D9FF79812A5E}" dt="2023-08-04T09:00:16.789" v="0" actId="47"/>
        <pc:sldMkLst>
          <pc:docMk/>
          <pc:sldMk cId="3790684204" sldId="262"/>
        </pc:sldMkLst>
      </pc:sldChg>
      <pc:sldChg chg="del">
        <pc:chgData name="Jim Finn" userId="fcf7da85b79b963a" providerId="LiveId" clId="{6D1A12E5-830E-4F5D-8C0D-D9FF79812A5E}" dt="2023-08-04T09:00:16.789" v="0" actId="47"/>
        <pc:sldMkLst>
          <pc:docMk/>
          <pc:sldMk cId="4264292785" sldId="263"/>
        </pc:sldMkLst>
      </pc:sldChg>
      <pc:sldChg chg="del">
        <pc:chgData name="Jim Finn" userId="fcf7da85b79b963a" providerId="LiveId" clId="{6D1A12E5-830E-4F5D-8C0D-D9FF79812A5E}" dt="2023-08-04T09:00:16.789" v="0" actId="47"/>
        <pc:sldMkLst>
          <pc:docMk/>
          <pc:sldMk cId="2871297995" sldId="264"/>
        </pc:sldMkLst>
      </pc:sldChg>
      <pc:sldChg chg="del">
        <pc:chgData name="Jim Finn" userId="fcf7da85b79b963a" providerId="LiveId" clId="{6D1A12E5-830E-4F5D-8C0D-D9FF79812A5E}" dt="2023-08-04T09:00:16.789" v="0" actId="47"/>
        <pc:sldMkLst>
          <pc:docMk/>
          <pc:sldMk cId="1862874947" sldId="265"/>
        </pc:sldMkLst>
      </pc:sldChg>
      <pc:sldChg chg="del">
        <pc:chgData name="Jim Finn" userId="fcf7da85b79b963a" providerId="LiveId" clId="{6D1A12E5-830E-4F5D-8C0D-D9FF79812A5E}" dt="2023-08-04T09:00:16.789" v="0" actId="47"/>
        <pc:sldMkLst>
          <pc:docMk/>
          <pc:sldMk cId="3388930595" sldId="266"/>
        </pc:sldMkLst>
      </pc:sldChg>
    </pc:docChg>
  </pc:docChgLst>
  <pc:docChgLst>
    <pc:chgData name="Jim Finn" userId="fcf7da85b79b963a" providerId="LiveId" clId="{F1A56104-07AA-4BE9-8E55-48ACF36D7546}"/>
    <pc:docChg chg="undo custSel addSld modSld">
      <pc:chgData name="Jim Finn" userId="fcf7da85b79b963a" providerId="LiveId" clId="{F1A56104-07AA-4BE9-8E55-48ACF36D7546}" dt="2023-09-27T06:40:46.647" v="429" actId="478"/>
      <pc:docMkLst>
        <pc:docMk/>
      </pc:docMkLst>
      <pc:sldChg chg="addSp delSp modSp mod setBg">
        <pc:chgData name="Jim Finn" userId="fcf7da85b79b963a" providerId="LiveId" clId="{F1A56104-07AA-4BE9-8E55-48ACF36D7546}" dt="2023-09-27T06:26:16.063" v="161" actId="26606"/>
        <pc:sldMkLst>
          <pc:docMk/>
          <pc:sldMk cId="497304692" sldId="262"/>
        </pc:sldMkLst>
        <pc:spChg chg="mod">
          <ac:chgData name="Jim Finn" userId="fcf7da85b79b963a" providerId="LiveId" clId="{F1A56104-07AA-4BE9-8E55-48ACF36D7546}" dt="2023-09-27T06:26:16.063" v="161" actId="26606"/>
          <ac:spMkLst>
            <pc:docMk/>
            <pc:sldMk cId="497304692" sldId="262"/>
            <ac:spMk id="5" creationId="{72854823-E40B-9FB3-A340-69FDDCC3B0EB}"/>
          </ac:spMkLst>
        </pc:spChg>
        <pc:spChg chg="mod">
          <ac:chgData name="Jim Finn" userId="fcf7da85b79b963a" providerId="LiveId" clId="{F1A56104-07AA-4BE9-8E55-48ACF36D7546}" dt="2023-09-27T06:26:16.063" v="161" actId="26606"/>
          <ac:spMkLst>
            <pc:docMk/>
            <pc:sldMk cId="497304692" sldId="262"/>
            <ac:spMk id="6" creationId="{CC6B82F1-60C0-F8C5-9151-108B9A1EA103}"/>
          </ac:spMkLst>
        </pc:spChg>
        <pc:spChg chg="mod">
          <ac:chgData name="Jim Finn" userId="fcf7da85b79b963a" providerId="LiveId" clId="{F1A56104-07AA-4BE9-8E55-48ACF36D7546}" dt="2023-09-27T06:26:16.063" v="161" actId="26606"/>
          <ac:spMkLst>
            <pc:docMk/>
            <pc:sldMk cId="497304692" sldId="262"/>
            <ac:spMk id="8" creationId="{B63EE6E5-19BE-92A3-D79B-40F389B0130F}"/>
          </ac:spMkLst>
        </pc:spChg>
        <pc:picChg chg="add del mod">
          <ac:chgData name="Jim Finn" userId="fcf7da85b79b963a" providerId="LiveId" clId="{F1A56104-07AA-4BE9-8E55-48ACF36D7546}" dt="2023-09-27T06:24:51.652" v="3" actId="21"/>
          <ac:picMkLst>
            <pc:docMk/>
            <pc:sldMk cId="497304692" sldId="262"/>
            <ac:picMk id="3" creationId="{EDD8DA10-7883-E547-AEBB-F49DB2FC5CF0}"/>
          </ac:picMkLst>
        </pc:picChg>
      </pc:sldChg>
      <pc:sldChg chg="addSp delSp modSp new mod setBg modClrScheme setClrOvrMap chgLayout">
        <pc:chgData name="Jim Finn" userId="fcf7da85b79b963a" providerId="LiveId" clId="{F1A56104-07AA-4BE9-8E55-48ACF36D7546}" dt="2023-09-27T06:26:10.428" v="160" actId="403"/>
        <pc:sldMkLst>
          <pc:docMk/>
          <pc:sldMk cId="47261313" sldId="263"/>
        </pc:sldMkLst>
        <pc:spChg chg="del mod ord">
          <ac:chgData name="Jim Finn" userId="fcf7da85b79b963a" providerId="LiveId" clId="{F1A56104-07AA-4BE9-8E55-48ACF36D7546}" dt="2023-09-27T06:25:05.263" v="7" actId="700"/>
          <ac:spMkLst>
            <pc:docMk/>
            <pc:sldMk cId="47261313" sldId="263"/>
            <ac:spMk id="2" creationId="{D333BC06-AC32-2229-1AB7-0DD1348FC045}"/>
          </ac:spMkLst>
        </pc:spChg>
        <pc:spChg chg="del mod ord">
          <ac:chgData name="Jim Finn" userId="fcf7da85b79b963a" providerId="LiveId" clId="{F1A56104-07AA-4BE9-8E55-48ACF36D7546}" dt="2023-09-27T06:25:05.263" v="7" actId="700"/>
          <ac:spMkLst>
            <pc:docMk/>
            <pc:sldMk cId="47261313" sldId="263"/>
            <ac:spMk id="3" creationId="{B1CBE9AB-950C-06AD-4DC0-D6B8160BCBA7}"/>
          </ac:spMkLst>
        </pc:spChg>
        <pc:spChg chg="add del mod ord">
          <ac:chgData name="Jim Finn" userId="fcf7da85b79b963a" providerId="LiveId" clId="{F1A56104-07AA-4BE9-8E55-48ACF36D7546}" dt="2023-09-27T06:26:05.490" v="157" actId="478"/>
          <ac:spMkLst>
            <pc:docMk/>
            <pc:sldMk cId="47261313" sldId="263"/>
            <ac:spMk id="5" creationId="{72F5302B-6792-7D46-BA05-8F0CEBB5516A}"/>
          </ac:spMkLst>
        </pc:spChg>
        <pc:spChg chg="add del mod ord">
          <ac:chgData name="Jim Finn" userId="fcf7da85b79b963a" providerId="LiveId" clId="{F1A56104-07AA-4BE9-8E55-48ACF36D7546}" dt="2023-09-27T06:25:08.014" v="8" actId="478"/>
          <ac:spMkLst>
            <pc:docMk/>
            <pc:sldMk cId="47261313" sldId="263"/>
            <ac:spMk id="6" creationId="{C5574388-7820-9E61-9D81-FBA9314735FD}"/>
          </ac:spMkLst>
        </pc:spChg>
        <pc:spChg chg="add mod ord">
          <ac:chgData name="Jim Finn" userId="fcf7da85b79b963a" providerId="LiveId" clId="{F1A56104-07AA-4BE9-8E55-48ACF36D7546}" dt="2023-09-27T06:26:10.428" v="160" actId="403"/>
          <ac:spMkLst>
            <pc:docMk/>
            <pc:sldMk cId="47261313" sldId="263"/>
            <ac:spMk id="7" creationId="{F81E4F33-27CD-13FE-5F14-2B121160893C}"/>
          </ac:spMkLst>
        </pc:spChg>
        <pc:spChg chg="add">
          <ac:chgData name="Jim Finn" userId="fcf7da85b79b963a" providerId="LiveId" clId="{F1A56104-07AA-4BE9-8E55-48ACF36D7546}" dt="2023-09-27T06:25:58.048" v="155" actId="26606"/>
          <ac:spMkLst>
            <pc:docMk/>
            <pc:sldMk cId="47261313" sldId="263"/>
            <ac:spMk id="12" creationId="{95CB840F-8E41-4CA5-B79B-25CC80AD234A}"/>
          </ac:spMkLst>
        </pc:spChg>
        <pc:picChg chg="add mod">
          <ac:chgData name="Jim Finn" userId="fcf7da85b79b963a" providerId="LiveId" clId="{F1A56104-07AA-4BE9-8E55-48ACF36D7546}" dt="2023-09-27T06:25:58.048" v="155" actId="26606"/>
          <ac:picMkLst>
            <pc:docMk/>
            <pc:sldMk cId="47261313" sldId="263"/>
            <ac:picMk id="4" creationId="{A3799E4F-88C3-F56C-93FE-3C9023095461}"/>
          </ac:picMkLst>
        </pc:picChg>
      </pc:sldChg>
      <pc:sldChg chg="addSp delSp modSp new mod setBg modClrScheme chgLayout">
        <pc:chgData name="Jim Finn" userId="fcf7da85b79b963a" providerId="LiveId" clId="{F1A56104-07AA-4BE9-8E55-48ACF36D7546}" dt="2023-09-27T06:30:11.052" v="276" actId="207"/>
        <pc:sldMkLst>
          <pc:docMk/>
          <pc:sldMk cId="3703726857" sldId="264"/>
        </pc:sldMkLst>
        <pc:spChg chg="del mod ord">
          <ac:chgData name="Jim Finn" userId="fcf7da85b79b963a" providerId="LiveId" clId="{F1A56104-07AA-4BE9-8E55-48ACF36D7546}" dt="2023-09-27T06:26:56.052" v="163" actId="700"/>
          <ac:spMkLst>
            <pc:docMk/>
            <pc:sldMk cId="3703726857" sldId="264"/>
            <ac:spMk id="2" creationId="{80D02F56-FBF1-A73F-9B63-B3C8E06B0FBA}"/>
          </ac:spMkLst>
        </pc:spChg>
        <pc:spChg chg="del mod ord">
          <ac:chgData name="Jim Finn" userId="fcf7da85b79b963a" providerId="LiveId" clId="{F1A56104-07AA-4BE9-8E55-48ACF36D7546}" dt="2023-09-27T06:26:56.052" v="163" actId="700"/>
          <ac:spMkLst>
            <pc:docMk/>
            <pc:sldMk cId="3703726857" sldId="264"/>
            <ac:spMk id="3" creationId="{1FC95BA5-BF66-9144-1805-D13A811361E3}"/>
          </ac:spMkLst>
        </pc:spChg>
        <pc:spChg chg="del">
          <ac:chgData name="Jim Finn" userId="fcf7da85b79b963a" providerId="LiveId" clId="{F1A56104-07AA-4BE9-8E55-48ACF36D7546}" dt="2023-09-27T06:26:56.052" v="163" actId="700"/>
          <ac:spMkLst>
            <pc:docMk/>
            <pc:sldMk cId="3703726857" sldId="264"/>
            <ac:spMk id="4" creationId="{2BEB5B92-B67D-8962-22AA-0D89ED7DBD02}"/>
          </ac:spMkLst>
        </pc:spChg>
        <pc:spChg chg="add mod ord">
          <ac:chgData name="Jim Finn" userId="fcf7da85b79b963a" providerId="LiveId" clId="{F1A56104-07AA-4BE9-8E55-48ACF36D7546}" dt="2023-09-27T06:29:43.421" v="274" actId="26606"/>
          <ac:spMkLst>
            <pc:docMk/>
            <pc:sldMk cId="3703726857" sldId="264"/>
            <ac:spMk id="5" creationId="{E7551E01-DFFF-8126-144B-C4D439CCEF56}"/>
          </ac:spMkLst>
        </pc:spChg>
        <pc:spChg chg="add mod ord">
          <ac:chgData name="Jim Finn" userId="fcf7da85b79b963a" providerId="LiveId" clId="{F1A56104-07AA-4BE9-8E55-48ACF36D7546}" dt="2023-09-27T06:30:11.052" v="276" actId="207"/>
          <ac:spMkLst>
            <pc:docMk/>
            <pc:sldMk cId="3703726857" sldId="264"/>
            <ac:spMk id="6" creationId="{6A7D79EE-6F1A-C1E5-97B7-DBD66789FE30}"/>
          </ac:spMkLst>
        </pc:spChg>
        <pc:spChg chg="add del">
          <ac:chgData name="Jim Finn" userId="fcf7da85b79b963a" providerId="LiveId" clId="{F1A56104-07AA-4BE9-8E55-48ACF36D7546}" dt="2023-09-27T06:29:37.066" v="271" actId="26606"/>
          <ac:spMkLst>
            <pc:docMk/>
            <pc:sldMk cId="3703726857" sldId="264"/>
            <ac:spMk id="11" creationId="{769960A3-4EE1-43D2-ABFC-C7A03ED21489}"/>
          </ac:spMkLst>
        </pc:spChg>
        <pc:spChg chg="add del">
          <ac:chgData name="Jim Finn" userId="fcf7da85b79b963a" providerId="LiveId" clId="{F1A56104-07AA-4BE9-8E55-48ACF36D7546}" dt="2023-09-27T06:29:43.315" v="273" actId="26606"/>
          <ac:spMkLst>
            <pc:docMk/>
            <pc:sldMk cId="3703726857" sldId="264"/>
            <ac:spMk id="15" creationId="{9A6C2C86-63BF-47D5-AA3F-905111A238E2}"/>
          </ac:spMkLst>
        </pc:spChg>
        <pc:spChg chg="add">
          <ac:chgData name="Jim Finn" userId="fcf7da85b79b963a" providerId="LiveId" clId="{F1A56104-07AA-4BE9-8E55-48ACF36D7546}" dt="2023-09-27T06:29:43.421" v="274" actId="26606"/>
          <ac:spMkLst>
            <pc:docMk/>
            <pc:sldMk cId="3703726857" sldId="264"/>
            <ac:spMk id="18" creationId="{769960A3-4EE1-43D2-ABFC-C7A03ED21489}"/>
          </ac:spMkLst>
        </pc:spChg>
        <pc:picChg chg="add del">
          <ac:chgData name="Jim Finn" userId="fcf7da85b79b963a" providerId="LiveId" clId="{F1A56104-07AA-4BE9-8E55-48ACF36D7546}" dt="2023-09-27T06:29:33.853" v="269" actId="26606"/>
          <ac:picMkLst>
            <pc:docMk/>
            <pc:sldMk cId="3703726857" sldId="264"/>
            <ac:picMk id="8" creationId="{3BF493F6-D60A-8DC4-2FD8-F881F7CFBEA2}"/>
          </ac:picMkLst>
        </pc:picChg>
        <pc:picChg chg="add del">
          <ac:chgData name="Jim Finn" userId="fcf7da85b79b963a" providerId="LiveId" clId="{F1A56104-07AA-4BE9-8E55-48ACF36D7546}" dt="2023-09-27T06:29:37.066" v="271" actId="26606"/>
          <ac:picMkLst>
            <pc:docMk/>
            <pc:sldMk cId="3703726857" sldId="264"/>
            <ac:picMk id="13" creationId="{16ABCF9F-46A6-4370-8EC8-B1EDB4510B54}"/>
          </ac:picMkLst>
        </pc:picChg>
        <pc:picChg chg="add">
          <ac:chgData name="Jim Finn" userId="fcf7da85b79b963a" providerId="LiveId" clId="{F1A56104-07AA-4BE9-8E55-48ACF36D7546}" dt="2023-09-27T06:29:43.421" v="274" actId="26606"/>
          <ac:picMkLst>
            <pc:docMk/>
            <pc:sldMk cId="3703726857" sldId="264"/>
            <ac:picMk id="19" creationId="{16ABCF9F-46A6-4370-8EC8-B1EDB4510B54}"/>
          </ac:picMkLst>
        </pc:picChg>
        <pc:cxnChg chg="add del">
          <ac:chgData name="Jim Finn" userId="fcf7da85b79b963a" providerId="LiveId" clId="{F1A56104-07AA-4BE9-8E55-48ACF36D7546}" dt="2023-09-27T06:29:43.315" v="273" actId="26606"/>
          <ac:cxnSpMkLst>
            <pc:docMk/>
            <pc:sldMk cId="3703726857" sldId="264"/>
            <ac:cxnSpMk id="16" creationId="{425A0768-3044-4AA9-A889-D2CAA68C517A}"/>
          </ac:cxnSpMkLst>
        </pc:cxnChg>
      </pc:sldChg>
      <pc:sldChg chg="addSp delSp modSp new mod modClrScheme chgLayout">
        <pc:chgData name="Jim Finn" userId="fcf7da85b79b963a" providerId="LiveId" clId="{F1A56104-07AA-4BE9-8E55-48ACF36D7546}" dt="2023-09-27T06:30:36.481" v="293" actId="20577"/>
        <pc:sldMkLst>
          <pc:docMk/>
          <pc:sldMk cId="2268527048" sldId="265"/>
        </pc:sldMkLst>
        <pc:spChg chg="del mod ord">
          <ac:chgData name="Jim Finn" userId="fcf7da85b79b963a" providerId="LiveId" clId="{F1A56104-07AA-4BE9-8E55-48ACF36D7546}" dt="2023-09-27T06:30:16.978" v="278" actId="700"/>
          <ac:spMkLst>
            <pc:docMk/>
            <pc:sldMk cId="2268527048" sldId="265"/>
            <ac:spMk id="2" creationId="{AFE56B67-B8A5-4DFB-013E-99FB6570C543}"/>
          </ac:spMkLst>
        </pc:spChg>
        <pc:spChg chg="del mod ord">
          <ac:chgData name="Jim Finn" userId="fcf7da85b79b963a" providerId="LiveId" clId="{F1A56104-07AA-4BE9-8E55-48ACF36D7546}" dt="2023-09-27T06:30:16.978" v="278" actId="700"/>
          <ac:spMkLst>
            <pc:docMk/>
            <pc:sldMk cId="2268527048" sldId="265"/>
            <ac:spMk id="3" creationId="{5286559B-6739-491C-CFC5-5503B423418E}"/>
          </ac:spMkLst>
        </pc:spChg>
        <pc:spChg chg="add del mod ord">
          <ac:chgData name="Jim Finn" userId="fcf7da85b79b963a" providerId="LiveId" clId="{F1A56104-07AA-4BE9-8E55-48ACF36D7546}" dt="2023-09-27T06:30:24.053" v="279" actId="700"/>
          <ac:spMkLst>
            <pc:docMk/>
            <pc:sldMk cId="2268527048" sldId="265"/>
            <ac:spMk id="4" creationId="{9516912A-995F-C7BB-3419-2B3163183F1C}"/>
          </ac:spMkLst>
        </pc:spChg>
        <pc:spChg chg="add del mod ord">
          <ac:chgData name="Jim Finn" userId="fcf7da85b79b963a" providerId="LiveId" clId="{F1A56104-07AA-4BE9-8E55-48ACF36D7546}" dt="2023-09-27T06:30:24.053" v="279" actId="700"/>
          <ac:spMkLst>
            <pc:docMk/>
            <pc:sldMk cId="2268527048" sldId="265"/>
            <ac:spMk id="5" creationId="{51268424-D6DD-926F-5B71-93C1685BE1FD}"/>
          </ac:spMkLst>
        </pc:spChg>
        <pc:spChg chg="add mod ord">
          <ac:chgData name="Jim Finn" userId="fcf7da85b79b963a" providerId="LiveId" clId="{F1A56104-07AA-4BE9-8E55-48ACF36D7546}" dt="2023-09-27T06:30:36.481" v="293" actId="20577"/>
          <ac:spMkLst>
            <pc:docMk/>
            <pc:sldMk cId="2268527048" sldId="265"/>
            <ac:spMk id="6" creationId="{48072183-E267-EEDA-0A1A-53CA8D00DCD8}"/>
          </ac:spMkLst>
        </pc:spChg>
        <pc:spChg chg="add mod ord">
          <ac:chgData name="Jim Finn" userId="fcf7da85b79b963a" providerId="LiveId" clId="{F1A56104-07AA-4BE9-8E55-48ACF36D7546}" dt="2023-09-27T06:30:24.053" v="279" actId="700"/>
          <ac:spMkLst>
            <pc:docMk/>
            <pc:sldMk cId="2268527048" sldId="265"/>
            <ac:spMk id="7" creationId="{F82CC692-1DF3-AF44-D4B1-9E740942C2C0}"/>
          </ac:spMkLst>
        </pc:spChg>
      </pc:sldChg>
      <pc:sldChg chg="addSp delSp modSp new mod setBg modClrScheme chgLayout">
        <pc:chgData name="Jim Finn" userId="fcf7da85b79b963a" providerId="LiveId" clId="{F1A56104-07AA-4BE9-8E55-48ACF36D7546}" dt="2023-09-27T06:31:53.633" v="320" actId="26606"/>
        <pc:sldMkLst>
          <pc:docMk/>
          <pc:sldMk cId="104649851" sldId="266"/>
        </pc:sldMkLst>
        <pc:spChg chg="del mod ord">
          <ac:chgData name="Jim Finn" userId="fcf7da85b79b963a" providerId="LiveId" clId="{F1A56104-07AA-4BE9-8E55-48ACF36D7546}" dt="2023-09-27T06:30:49.275" v="295" actId="700"/>
          <ac:spMkLst>
            <pc:docMk/>
            <pc:sldMk cId="104649851" sldId="266"/>
            <ac:spMk id="2" creationId="{63390382-7EAC-9D5C-FF48-23B76935E64D}"/>
          </ac:spMkLst>
        </pc:spChg>
        <pc:spChg chg="del mod ord">
          <ac:chgData name="Jim Finn" userId="fcf7da85b79b963a" providerId="LiveId" clId="{F1A56104-07AA-4BE9-8E55-48ACF36D7546}" dt="2023-09-27T06:30:49.275" v="295" actId="700"/>
          <ac:spMkLst>
            <pc:docMk/>
            <pc:sldMk cId="104649851" sldId="266"/>
            <ac:spMk id="3" creationId="{5CEDDF58-1CEF-403A-DC60-4B62A1985476}"/>
          </ac:spMkLst>
        </pc:spChg>
        <pc:spChg chg="add mod ord">
          <ac:chgData name="Jim Finn" userId="fcf7da85b79b963a" providerId="LiveId" clId="{F1A56104-07AA-4BE9-8E55-48ACF36D7546}" dt="2023-09-27T06:31:53.633" v="320" actId="26606"/>
          <ac:spMkLst>
            <pc:docMk/>
            <pc:sldMk cId="104649851" sldId="266"/>
            <ac:spMk id="4" creationId="{E3564D61-356D-25CA-68BF-55EC74F5119D}"/>
          </ac:spMkLst>
        </pc:spChg>
        <pc:spChg chg="add mod ord">
          <ac:chgData name="Jim Finn" userId="fcf7da85b79b963a" providerId="LiveId" clId="{F1A56104-07AA-4BE9-8E55-48ACF36D7546}" dt="2023-09-27T06:31:53.633" v="320" actId="26606"/>
          <ac:spMkLst>
            <pc:docMk/>
            <pc:sldMk cId="104649851" sldId="266"/>
            <ac:spMk id="5" creationId="{45CB364D-E7B0-41C2-0D19-215FDC17613E}"/>
          </ac:spMkLst>
        </pc:spChg>
        <pc:picChg chg="add">
          <ac:chgData name="Jim Finn" userId="fcf7da85b79b963a" providerId="LiveId" clId="{F1A56104-07AA-4BE9-8E55-48ACF36D7546}" dt="2023-09-27T06:31:53.633" v="320" actId="26606"/>
          <ac:picMkLst>
            <pc:docMk/>
            <pc:sldMk cId="104649851" sldId="266"/>
            <ac:picMk id="7" creationId="{21B54D1D-4B9F-8676-687B-437BCB66DA76}"/>
          </ac:picMkLst>
        </pc:picChg>
      </pc:sldChg>
      <pc:sldChg chg="addSp delSp modSp new mod">
        <pc:chgData name="Jim Finn" userId="fcf7da85b79b963a" providerId="LiveId" clId="{F1A56104-07AA-4BE9-8E55-48ACF36D7546}" dt="2023-09-27T06:36:11.489" v="361" actId="1076"/>
        <pc:sldMkLst>
          <pc:docMk/>
          <pc:sldMk cId="1783740918" sldId="267"/>
        </pc:sldMkLst>
        <pc:spChg chg="del">
          <ac:chgData name="Jim Finn" userId="fcf7da85b79b963a" providerId="LiveId" clId="{F1A56104-07AA-4BE9-8E55-48ACF36D7546}" dt="2023-09-27T06:32:14.662" v="323" actId="478"/>
          <ac:spMkLst>
            <pc:docMk/>
            <pc:sldMk cId="1783740918" sldId="267"/>
            <ac:spMk id="2" creationId="{788E46D1-AE03-3E57-B775-C6007A393109}"/>
          </ac:spMkLst>
        </pc:spChg>
        <pc:spChg chg="del">
          <ac:chgData name="Jim Finn" userId="fcf7da85b79b963a" providerId="LiveId" clId="{F1A56104-07AA-4BE9-8E55-48ACF36D7546}" dt="2023-09-27T06:32:10.807" v="322" actId="478"/>
          <ac:spMkLst>
            <pc:docMk/>
            <pc:sldMk cId="1783740918" sldId="267"/>
            <ac:spMk id="3" creationId="{033F8B6F-AB2F-F170-47C5-E8FA83F38083}"/>
          </ac:spMkLst>
        </pc:spChg>
        <pc:spChg chg="add del">
          <ac:chgData name="Jim Finn" userId="fcf7da85b79b963a" providerId="LiveId" clId="{F1A56104-07AA-4BE9-8E55-48ACF36D7546}" dt="2023-09-27T06:32:21.130" v="325" actId="478"/>
          <ac:spMkLst>
            <pc:docMk/>
            <pc:sldMk cId="1783740918" sldId="267"/>
            <ac:spMk id="5" creationId="{C7E07312-947C-BD6E-C71E-F2AF647194E1}"/>
          </ac:spMkLst>
        </pc:spChg>
        <pc:spChg chg="add mod">
          <ac:chgData name="Jim Finn" userId="fcf7da85b79b963a" providerId="LiveId" clId="{F1A56104-07AA-4BE9-8E55-48ACF36D7546}" dt="2023-09-27T06:32:53.626" v="332" actId="14100"/>
          <ac:spMkLst>
            <pc:docMk/>
            <pc:sldMk cId="1783740918" sldId="267"/>
            <ac:spMk id="6" creationId="{2519F6D2-364F-5814-49A1-F768B54B1DEB}"/>
          </ac:spMkLst>
        </pc:spChg>
        <pc:spChg chg="add mod">
          <ac:chgData name="Jim Finn" userId="fcf7da85b79b963a" providerId="LiveId" clId="{F1A56104-07AA-4BE9-8E55-48ACF36D7546}" dt="2023-09-27T06:36:04.216" v="359" actId="20577"/>
          <ac:spMkLst>
            <pc:docMk/>
            <pc:sldMk cId="1783740918" sldId="267"/>
            <ac:spMk id="7" creationId="{46AC6C06-C352-B9C2-A0BB-C98EA9617BB2}"/>
          </ac:spMkLst>
        </pc:spChg>
        <pc:spChg chg="add mod">
          <ac:chgData name="Jim Finn" userId="fcf7da85b79b963a" providerId="LiveId" clId="{F1A56104-07AA-4BE9-8E55-48ACF36D7546}" dt="2023-09-27T06:34:51.819" v="344" actId="14100"/>
          <ac:spMkLst>
            <pc:docMk/>
            <pc:sldMk cId="1783740918" sldId="267"/>
            <ac:spMk id="10" creationId="{65C86C82-3EDD-5DC0-F201-2B482AD0263F}"/>
          </ac:spMkLst>
        </pc:spChg>
        <pc:spChg chg="add mod">
          <ac:chgData name="Jim Finn" userId="fcf7da85b79b963a" providerId="LiveId" clId="{F1A56104-07AA-4BE9-8E55-48ACF36D7546}" dt="2023-09-27T06:35:01.265" v="347" actId="14100"/>
          <ac:spMkLst>
            <pc:docMk/>
            <pc:sldMk cId="1783740918" sldId="267"/>
            <ac:spMk id="11" creationId="{63511517-2FF4-3480-8E1A-482E3184D151}"/>
          </ac:spMkLst>
        </pc:spChg>
        <pc:spChg chg="add mod">
          <ac:chgData name="Jim Finn" userId="fcf7da85b79b963a" providerId="LiveId" clId="{F1A56104-07AA-4BE9-8E55-48ACF36D7546}" dt="2023-09-27T06:36:01.814" v="358" actId="1076"/>
          <ac:spMkLst>
            <pc:docMk/>
            <pc:sldMk cId="1783740918" sldId="267"/>
            <ac:spMk id="12" creationId="{1ACD8939-78EA-FCD4-2E3B-771E8F210327}"/>
          </ac:spMkLst>
        </pc:spChg>
        <pc:spChg chg="add mod">
          <ac:chgData name="Jim Finn" userId="fcf7da85b79b963a" providerId="LiveId" clId="{F1A56104-07AA-4BE9-8E55-48ACF36D7546}" dt="2023-09-27T06:35:34.226" v="353" actId="1076"/>
          <ac:spMkLst>
            <pc:docMk/>
            <pc:sldMk cId="1783740918" sldId="267"/>
            <ac:spMk id="13" creationId="{997D87D2-17E8-AB43-F1A3-35EACF5C90D0}"/>
          </ac:spMkLst>
        </pc:spChg>
        <pc:spChg chg="add mod">
          <ac:chgData name="Jim Finn" userId="fcf7da85b79b963a" providerId="LiveId" clId="{F1A56104-07AA-4BE9-8E55-48ACF36D7546}" dt="2023-09-27T06:36:11.489" v="361" actId="1076"/>
          <ac:spMkLst>
            <pc:docMk/>
            <pc:sldMk cId="1783740918" sldId="267"/>
            <ac:spMk id="14" creationId="{0BC065A7-5289-CC32-A4F0-B3747EC7B7FD}"/>
          </ac:spMkLst>
        </pc:spChg>
        <pc:cxnChg chg="add del mod">
          <ac:chgData name="Jim Finn" userId="fcf7da85b79b963a" providerId="LiveId" clId="{F1A56104-07AA-4BE9-8E55-48ACF36D7546}" dt="2023-09-27T06:34:18.465" v="340" actId="478"/>
          <ac:cxnSpMkLst>
            <pc:docMk/>
            <pc:sldMk cId="1783740918" sldId="267"/>
            <ac:cxnSpMk id="9" creationId="{D2D8DF71-122B-EE7C-544A-0C85824620A3}"/>
          </ac:cxnSpMkLst>
        </pc:cxnChg>
      </pc:sldChg>
      <pc:sldChg chg="modSp new mod">
        <pc:chgData name="Jim Finn" userId="fcf7da85b79b963a" providerId="LiveId" clId="{F1A56104-07AA-4BE9-8E55-48ACF36D7546}" dt="2023-09-27T06:38:21.179" v="391" actId="33524"/>
        <pc:sldMkLst>
          <pc:docMk/>
          <pc:sldMk cId="4048580528" sldId="268"/>
        </pc:sldMkLst>
        <pc:spChg chg="mod">
          <ac:chgData name="Jim Finn" userId="fcf7da85b79b963a" providerId="LiveId" clId="{F1A56104-07AA-4BE9-8E55-48ACF36D7546}" dt="2023-09-27T06:38:21.179" v="391" actId="33524"/>
          <ac:spMkLst>
            <pc:docMk/>
            <pc:sldMk cId="4048580528" sldId="268"/>
            <ac:spMk id="3" creationId="{1801587A-68B4-C5DF-79CB-6E2C5A943B5A}"/>
          </ac:spMkLst>
        </pc:spChg>
      </pc:sldChg>
      <pc:sldChg chg="addSp delSp modSp new mod setBg modClrScheme chgLayout">
        <pc:chgData name="Jim Finn" userId="fcf7da85b79b963a" providerId="LiveId" clId="{F1A56104-07AA-4BE9-8E55-48ACF36D7546}" dt="2023-09-27T06:38:12.734" v="390" actId="26606"/>
        <pc:sldMkLst>
          <pc:docMk/>
          <pc:sldMk cId="1354851300" sldId="269"/>
        </pc:sldMkLst>
        <pc:spChg chg="del">
          <ac:chgData name="Jim Finn" userId="fcf7da85b79b963a" providerId="LiveId" clId="{F1A56104-07AA-4BE9-8E55-48ACF36D7546}" dt="2023-09-27T06:38:08.683" v="389" actId="700"/>
          <ac:spMkLst>
            <pc:docMk/>
            <pc:sldMk cId="1354851300" sldId="269"/>
            <ac:spMk id="2" creationId="{C8540E76-A4BC-1346-9559-D8A0635695B0}"/>
          </ac:spMkLst>
        </pc:spChg>
        <pc:spChg chg="del">
          <ac:chgData name="Jim Finn" userId="fcf7da85b79b963a" providerId="LiveId" clId="{F1A56104-07AA-4BE9-8E55-48ACF36D7546}" dt="2023-09-27T06:38:08.683" v="389" actId="700"/>
          <ac:spMkLst>
            <pc:docMk/>
            <pc:sldMk cId="1354851300" sldId="269"/>
            <ac:spMk id="3" creationId="{7B2A4850-927D-14EB-7839-0EF940EC3BAC}"/>
          </ac:spMkLst>
        </pc:spChg>
        <pc:spChg chg="add">
          <ac:chgData name="Jim Finn" userId="fcf7da85b79b963a" providerId="LiveId" clId="{F1A56104-07AA-4BE9-8E55-48ACF36D7546}" dt="2023-09-27T06:38:12.734" v="390" actId="26606"/>
          <ac:spMkLst>
            <pc:docMk/>
            <pc:sldMk cId="1354851300" sldId="269"/>
            <ac:spMk id="12" creationId="{E1B06D72-EEA4-4E56-9D5E-96440C15A1D9}"/>
          </ac:spMkLst>
        </pc:spChg>
        <pc:picChg chg="add del mod">
          <ac:chgData name="Jim Finn" userId="fcf7da85b79b963a" providerId="LiveId" clId="{F1A56104-07AA-4BE9-8E55-48ACF36D7546}" dt="2023-09-27T06:37:49.063" v="387"/>
          <ac:picMkLst>
            <pc:docMk/>
            <pc:sldMk cId="1354851300" sldId="269"/>
            <ac:picMk id="4" creationId="{2C75643C-B015-93D0-C41D-F99425B2483E}"/>
          </ac:picMkLst>
        </pc:picChg>
        <pc:picChg chg="add mod">
          <ac:chgData name="Jim Finn" userId="fcf7da85b79b963a" providerId="LiveId" clId="{F1A56104-07AA-4BE9-8E55-48ACF36D7546}" dt="2023-09-27T06:38:12.734" v="390" actId="26606"/>
          <ac:picMkLst>
            <pc:docMk/>
            <pc:sldMk cId="1354851300" sldId="269"/>
            <ac:picMk id="5" creationId="{052CF89C-2004-1B4E-9CFF-44AEA665B144}"/>
          </ac:picMkLst>
        </pc:picChg>
        <pc:picChg chg="add">
          <ac:chgData name="Jim Finn" userId="fcf7da85b79b963a" providerId="LiveId" clId="{F1A56104-07AA-4BE9-8E55-48ACF36D7546}" dt="2023-09-27T06:38:12.734" v="390" actId="26606"/>
          <ac:picMkLst>
            <pc:docMk/>
            <pc:sldMk cId="1354851300" sldId="269"/>
            <ac:picMk id="10" creationId="{97EEB557-E045-4967-91EE-5412EB4FABEC}"/>
          </ac:picMkLst>
        </pc:picChg>
      </pc:sldChg>
      <pc:sldChg chg="addSp delSp modSp new mod setBg modClrScheme chgLayout">
        <pc:chgData name="Jim Finn" userId="fcf7da85b79b963a" providerId="LiveId" clId="{F1A56104-07AA-4BE9-8E55-48ACF36D7546}" dt="2023-09-27T06:40:46.647" v="429" actId="478"/>
        <pc:sldMkLst>
          <pc:docMk/>
          <pc:sldMk cId="3602634924" sldId="270"/>
        </pc:sldMkLst>
        <pc:spChg chg="add mod ord">
          <ac:chgData name="Jim Finn" userId="fcf7da85b79b963a" providerId="LiveId" clId="{F1A56104-07AA-4BE9-8E55-48ACF36D7546}" dt="2023-09-27T06:39:36.025" v="417" actId="26606"/>
          <ac:spMkLst>
            <pc:docMk/>
            <pc:sldMk cId="3602634924" sldId="270"/>
            <ac:spMk id="2" creationId="{769DE931-B8CD-1085-9FC9-1237815476EC}"/>
          </ac:spMkLst>
        </pc:spChg>
        <pc:spChg chg="add del mod ord">
          <ac:chgData name="Jim Finn" userId="fcf7da85b79b963a" providerId="LiveId" clId="{F1A56104-07AA-4BE9-8E55-48ACF36D7546}" dt="2023-09-27T06:38:50.529" v="401" actId="700"/>
          <ac:spMkLst>
            <pc:docMk/>
            <pc:sldMk cId="3602634924" sldId="270"/>
            <ac:spMk id="3" creationId="{70A8E44E-D0C0-4D06-B04F-0A9B4270764D}"/>
          </ac:spMkLst>
        </pc:spChg>
        <pc:spChg chg="add del mod ord">
          <ac:chgData name="Jim Finn" userId="fcf7da85b79b963a" providerId="LiveId" clId="{F1A56104-07AA-4BE9-8E55-48ACF36D7546}" dt="2023-09-27T06:39:36.065" v="418" actId="26606"/>
          <ac:spMkLst>
            <pc:docMk/>
            <pc:sldMk cId="3602634924" sldId="270"/>
            <ac:spMk id="4" creationId="{7ADA3B2A-6BF4-25D1-9EAE-D7B06A2DF6C0}"/>
          </ac:spMkLst>
        </pc:spChg>
        <pc:spChg chg="add del mod ord">
          <ac:chgData name="Jim Finn" userId="fcf7da85b79b963a" providerId="LiveId" clId="{F1A56104-07AA-4BE9-8E55-48ACF36D7546}" dt="2023-09-27T06:40:35.113" v="427" actId="478"/>
          <ac:spMkLst>
            <pc:docMk/>
            <pc:sldMk cId="3602634924" sldId="270"/>
            <ac:spMk id="5" creationId="{E2CCC9B1-E806-1079-88D9-D9750C1A7C9F}"/>
          </ac:spMkLst>
        </pc:spChg>
        <pc:spChg chg="add del mod">
          <ac:chgData name="Jim Finn" userId="fcf7da85b79b963a" providerId="LiveId" clId="{F1A56104-07AA-4BE9-8E55-48ACF36D7546}" dt="2023-09-27T06:40:46.647" v="429" actId="478"/>
          <ac:spMkLst>
            <pc:docMk/>
            <pc:sldMk cId="3602634924" sldId="270"/>
            <ac:spMk id="11" creationId="{FB7D6DFA-7A40-8DCD-C27C-9C3B78C00FA7}"/>
          </ac:spMkLst>
        </pc:spChg>
        <pc:spChg chg="add del">
          <ac:chgData name="Jim Finn" userId="fcf7da85b79b963a" providerId="LiveId" clId="{F1A56104-07AA-4BE9-8E55-48ACF36D7546}" dt="2023-09-27T06:39:36.025" v="417" actId="26606"/>
          <ac:spMkLst>
            <pc:docMk/>
            <pc:sldMk cId="3602634924" sldId="270"/>
            <ac:spMk id="12" creationId="{905E7363-5E6B-4EA2-A007-EB497636C946}"/>
          </ac:spMkLst>
        </pc:spChg>
        <pc:graphicFrameChg chg="add del mod">
          <ac:chgData name="Jim Finn" userId="fcf7da85b79b963a" providerId="LiveId" clId="{F1A56104-07AA-4BE9-8E55-48ACF36D7546}" dt="2023-09-27T06:40:10.123" v="422"/>
          <ac:graphicFrameMkLst>
            <pc:docMk/>
            <pc:sldMk cId="3602634924" sldId="270"/>
            <ac:graphicFrameMk id="6" creationId="{C8FDA3EF-089F-57BD-1DF3-A4A5AB9AD837}"/>
          </ac:graphicFrameMkLst>
        </pc:graphicFrameChg>
        <pc:graphicFrameChg chg="add">
          <ac:chgData name="Jim Finn" userId="fcf7da85b79b963a" providerId="LiveId" clId="{F1A56104-07AA-4BE9-8E55-48ACF36D7546}" dt="2023-09-27T06:39:36.065" v="418" actId="26606"/>
          <ac:graphicFrameMkLst>
            <pc:docMk/>
            <pc:sldMk cId="3602634924" sldId="270"/>
            <ac:graphicFrameMk id="7" creationId="{C597FD59-FAD8-4E0C-BE85-ACD3841F5CF9}"/>
          </ac:graphicFrameMkLst>
        </pc:graphicFrameChg>
        <pc:graphicFrameChg chg="add mod">
          <ac:chgData name="Jim Finn" userId="fcf7da85b79b963a" providerId="LiveId" clId="{F1A56104-07AA-4BE9-8E55-48ACF36D7546}" dt="2023-09-27T06:40:31.060" v="426"/>
          <ac:graphicFrameMkLst>
            <pc:docMk/>
            <pc:sldMk cId="3602634924" sldId="270"/>
            <ac:graphicFrameMk id="8" creationId="{12506632-83B5-F64A-0948-B7A1596203B9}"/>
          </ac:graphicFrameMkLst>
        </pc:graphicFrameChg>
        <pc:picChg chg="add del">
          <ac:chgData name="Jim Finn" userId="fcf7da85b79b963a" providerId="LiveId" clId="{F1A56104-07AA-4BE9-8E55-48ACF36D7546}" dt="2023-09-27T06:39:36.025" v="417" actId="26606"/>
          <ac:picMkLst>
            <pc:docMk/>
            <pc:sldMk cId="3602634924" sldId="270"/>
            <ac:picMk id="10" creationId="{DADD4C7D-B329-46D6-8471-04F555BCC4BC}"/>
          </ac:picMkLst>
        </pc:picChg>
      </pc:sldChg>
    </pc:docChg>
  </pc:docChgLst>
  <pc:docChgLst>
    <pc:chgData name="Jim Finn" userId="fcf7da85b79b963a" providerId="LiveId" clId="{D1078EC9-864F-44B5-84A1-3B31CB8384A9}"/>
    <pc:docChg chg="modSld">
      <pc:chgData name="Jim Finn" userId="fcf7da85b79b963a" providerId="LiveId" clId="{D1078EC9-864F-44B5-84A1-3B31CB8384A9}" dt="2023-08-04T09:05:00.715" v="0"/>
      <pc:docMkLst>
        <pc:docMk/>
      </pc:docMkLst>
      <pc:sldChg chg="modSp mod">
        <pc:chgData name="Jim Finn" userId="fcf7da85b79b963a" providerId="LiveId" clId="{D1078EC9-864F-44B5-84A1-3B31CB8384A9}" dt="2023-08-04T09:05:00.715" v="0"/>
        <pc:sldMkLst>
          <pc:docMk/>
          <pc:sldMk cId="3537673700" sldId="256"/>
        </pc:sldMkLst>
        <pc:spChg chg="mod">
          <ac:chgData name="Jim Finn" userId="fcf7da85b79b963a" providerId="LiveId" clId="{D1078EC9-864F-44B5-84A1-3B31CB8384A9}" dt="2023-08-04T09:05:00.715" v="0"/>
          <ac:spMkLst>
            <pc:docMk/>
            <pc:sldMk cId="3537673700" sldId="256"/>
            <ac:spMk id="3" creationId="{5BB69A54-F089-766D-B997-2CA73C64CEF8}"/>
          </ac:spMkLst>
        </pc:spChg>
      </pc:sldChg>
    </pc:docChg>
  </pc:docChgLst>
  <pc:docChgLst>
    <pc:chgData name="Jim Finn" userId="fcf7da85b79b963a" providerId="LiveId" clId="{642F85E1-820A-45C2-AEE4-58BFABF76530}"/>
    <pc:docChg chg="undo custSel addSld modSld">
      <pc:chgData name="Jim Finn" userId="fcf7da85b79b963a" providerId="LiveId" clId="{642F85E1-820A-45C2-AEE4-58BFABF76530}" dt="2023-09-26T18:36:15.009" v="183" actId="20577"/>
      <pc:docMkLst>
        <pc:docMk/>
      </pc:docMkLst>
      <pc:sldChg chg="addSp delSp modSp new mod setBg setClrOvrMap">
        <pc:chgData name="Jim Finn" userId="fcf7da85b79b963a" providerId="LiveId" clId="{642F85E1-820A-45C2-AEE4-58BFABF76530}" dt="2023-09-26T18:24:55.242" v="31" actId="26606"/>
        <pc:sldMkLst>
          <pc:docMk/>
          <pc:sldMk cId="1012830387" sldId="257"/>
        </pc:sldMkLst>
        <pc:spChg chg="mod">
          <ac:chgData name="Jim Finn" userId="fcf7da85b79b963a" providerId="LiveId" clId="{642F85E1-820A-45C2-AEE4-58BFABF76530}" dt="2023-09-26T18:24:55.242" v="31" actId="26606"/>
          <ac:spMkLst>
            <pc:docMk/>
            <pc:sldMk cId="1012830387" sldId="257"/>
            <ac:spMk id="2" creationId="{A4FB32B3-6232-B46E-84B8-B893CC5D1313}"/>
          </ac:spMkLst>
        </pc:spChg>
        <pc:spChg chg="mod">
          <ac:chgData name="Jim Finn" userId="fcf7da85b79b963a" providerId="LiveId" clId="{642F85E1-820A-45C2-AEE4-58BFABF76530}" dt="2023-09-26T18:24:55.242" v="31" actId="26606"/>
          <ac:spMkLst>
            <pc:docMk/>
            <pc:sldMk cId="1012830387" sldId="257"/>
            <ac:spMk id="3" creationId="{78C67BB4-D369-5CBD-8808-6D00DDE83908}"/>
          </ac:spMkLst>
        </pc:spChg>
        <pc:spChg chg="add del">
          <ac:chgData name="Jim Finn" userId="fcf7da85b79b963a" providerId="LiveId" clId="{642F85E1-820A-45C2-AEE4-58BFABF76530}" dt="2023-09-26T18:24:37.840" v="27" actId="478"/>
          <ac:spMkLst>
            <pc:docMk/>
            <pc:sldMk cId="1012830387" sldId="257"/>
            <ac:spMk id="5" creationId="{34267CD0-E107-2752-BB72-97023748268B}"/>
          </ac:spMkLst>
        </pc:spChg>
        <pc:spChg chg="add">
          <ac:chgData name="Jim Finn" userId="fcf7da85b79b963a" providerId="LiveId" clId="{642F85E1-820A-45C2-AEE4-58BFABF76530}" dt="2023-09-26T18:24:55.242" v="31" actId="26606"/>
          <ac:spMkLst>
            <pc:docMk/>
            <pc:sldMk cId="1012830387" sldId="257"/>
            <ac:spMk id="13" creationId="{BEF75C5D-2BA1-43DF-A7EA-02C7DEC122DF}"/>
          </ac:spMkLst>
        </pc:spChg>
        <pc:spChg chg="add">
          <ac:chgData name="Jim Finn" userId="fcf7da85b79b963a" providerId="LiveId" clId="{642F85E1-820A-45C2-AEE4-58BFABF76530}" dt="2023-09-26T18:24:55.242" v="31" actId="26606"/>
          <ac:spMkLst>
            <pc:docMk/>
            <pc:sldMk cId="1012830387" sldId="257"/>
            <ac:spMk id="14" creationId="{95CB840F-8E41-4CA5-B79B-25CC80AD234A}"/>
          </ac:spMkLst>
        </pc:spChg>
        <pc:graphicFrameChg chg="add mod">
          <ac:chgData name="Jim Finn" userId="fcf7da85b79b963a" providerId="LiveId" clId="{642F85E1-820A-45C2-AEE4-58BFABF76530}" dt="2023-09-26T18:24:55.242" v="31" actId="26606"/>
          <ac:graphicFrameMkLst>
            <pc:docMk/>
            <pc:sldMk cId="1012830387" sldId="257"/>
            <ac:graphicFrameMk id="6" creationId="{9220155B-770B-45B4-0A57-B85F109F31C7}"/>
          </ac:graphicFrameMkLst>
        </pc:graphicFrameChg>
        <pc:picChg chg="add del">
          <ac:chgData name="Jim Finn" userId="fcf7da85b79b963a" providerId="LiveId" clId="{642F85E1-820A-45C2-AEE4-58BFABF76530}" dt="2023-09-26T18:24:55.226" v="30" actId="26606"/>
          <ac:picMkLst>
            <pc:docMk/>
            <pc:sldMk cId="1012830387" sldId="257"/>
            <ac:picMk id="11" creationId="{7AEE9CAC-347C-43C2-AE87-6BC5566E6068}"/>
          </ac:picMkLst>
        </pc:picChg>
      </pc:sldChg>
      <pc:sldChg chg="addSp delSp modSp new mod setBg modClrScheme addAnim chgLayout">
        <pc:chgData name="Jim Finn" userId="fcf7da85b79b963a" providerId="LiveId" clId="{642F85E1-820A-45C2-AEE4-58BFABF76530}" dt="2023-09-26T18:25:30.060" v="52"/>
        <pc:sldMkLst>
          <pc:docMk/>
          <pc:sldMk cId="2824176147" sldId="258"/>
        </pc:sldMkLst>
        <pc:spChg chg="del mod ord">
          <ac:chgData name="Jim Finn" userId="fcf7da85b79b963a" providerId="LiveId" clId="{642F85E1-820A-45C2-AEE4-58BFABF76530}" dt="2023-09-26T18:25:11.432" v="33" actId="700"/>
          <ac:spMkLst>
            <pc:docMk/>
            <pc:sldMk cId="2824176147" sldId="258"/>
            <ac:spMk id="2" creationId="{D66185C4-B041-7A71-5F4C-A9EC3540BFB8}"/>
          </ac:spMkLst>
        </pc:spChg>
        <pc:spChg chg="del mod ord">
          <ac:chgData name="Jim Finn" userId="fcf7da85b79b963a" providerId="LiveId" clId="{642F85E1-820A-45C2-AEE4-58BFABF76530}" dt="2023-09-26T18:25:11.432" v="33" actId="700"/>
          <ac:spMkLst>
            <pc:docMk/>
            <pc:sldMk cId="2824176147" sldId="258"/>
            <ac:spMk id="3" creationId="{10529B95-EFF0-CE30-1A46-3C320D844B9E}"/>
          </ac:spMkLst>
        </pc:spChg>
        <pc:spChg chg="add mod ord">
          <ac:chgData name="Jim Finn" userId="fcf7da85b79b963a" providerId="LiveId" clId="{642F85E1-820A-45C2-AEE4-58BFABF76530}" dt="2023-09-26T18:25:30.058" v="51" actId="26606"/>
          <ac:spMkLst>
            <pc:docMk/>
            <pc:sldMk cId="2824176147" sldId="258"/>
            <ac:spMk id="4" creationId="{83509F91-611F-49B0-346D-7C5B8F380D47}"/>
          </ac:spMkLst>
        </pc:spChg>
        <pc:spChg chg="add del mod ord">
          <ac:chgData name="Jim Finn" userId="fcf7da85b79b963a" providerId="LiveId" clId="{642F85E1-820A-45C2-AEE4-58BFABF76530}" dt="2023-09-26T18:25:25.523" v="50" actId="478"/>
          <ac:spMkLst>
            <pc:docMk/>
            <pc:sldMk cId="2824176147" sldId="258"/>
            <ac:spMk id="5" creationId="{6741D405-803A-ECE3-2F09-BB2FA25260B8}"/>
          </ac:spMkLst>
        </pc:spChg>
        <pc:spChg chg="add">
          <ac:chgData name="Jim Finn" userId="fcf7da85b79b963a" providerId="LiveId" clId="{642F85E1-820A-45C2-AEE4-58BFABF76530}" dt="2023-09-26T18:25:30.058" v="51" actId="26606"/>
          <ac:spMkLst>
            <pc:docMk/>
            <pc:sldMk cId="2824176147" sldId="258"/>
            <ac:spMk id="9" creationId="{DAB482FD-C684-4DAA-AC4C-1739F51A98A0}"/>
          </ac:spMkLst>
        </pc:spChg>
        <pc:cxnChg chg="add">
          <ac:chgData name="Jim Finn" userId="fcf7da85b79b963a" providerId="LiveId" clId="{642F85E1-820A-45C2-AEE4-58BFABF76530}" dt="2023-09-26T18:25:30.058" v="51" actId="26606"/>
          <ac:cxnSpMkLst>
            <pc:docMk/>
            <pc:sldMk cId="2824176147" sldId="258"/>
            <ac:cxnSpMk id="11" creationId="{2DAA738B-EDF5-4694-B25A-3488245BC87C}"/>
          </ac:cxnSpMkLst>
        </pc:cxnChg>
      </pc:sldChg>
      <pc:sldChg chg="addSp delSp modSp new mod setBg modClrScheme chgLayout">
        <pc:chgData name="Jim Finn" userId="fcf7da85b79b963a" providerId="LiveId" clId="{642F85E1-820A-45C2-AEE4-58BFABF76530}" dt="2023-09-26T18:26:22.294" v="78" actId="26606"/>
        <pc:sldMkLst>
          <pc:docMk/>
          <pc:sldMk cId="4113543198" sldId="259"/>
        </pc:sldMkLst>
        <pc:spChg chg="del mod ord">
          <ac:chgData name="Jim Finn" userId="fcf7da85b79b963a" providerId="LiveId" clId="{642F85E1-820A-45C2-AEE4-58BFABF76530}" dt="2023-09-26T18:25:35.053" v="54" actId="700"/>
          <ac:spMkLst>
            <pc:docMk/>
            <pc:sldMk cId="4113543198" sldId="259"/>
            <ac:spMk id="2" creationId="{1E93DDE7-F122-6AFF-D304-CC7D9348475D}"/>
          </ac:spMkLst>
        </pc:spChg>
        <pc:spChg chg="del mod ord">
          <ac:chgData name="Jim Finn" userId="fcf7da85b79b963a" providerId="LiveId" clId="{642F85E1-820A-45C2-AEE4-58BFABF76530}" dt="2023-09-26T18:25:35.053" v="54" actId="700"/>
          <ac:spMkLst>
            <pc:docMk/>
            <pc:sldMk cId="4113543198" sldId="259"/>
            <ac:spMk id="3" creationId="{0E4E9602-8919-CD2A-4873-997E03500ED5}"/>
          </ac:spMkLst>
        </pc:spChg>
        <pc:spChg chg="add mod ord">
          <ac:chgData name="Jim Finn" userId="fcf7da85b79b963a" providerId="LiveId" clId="{642F85E1-820A-45C2-AEE4-58BFABF76530}" dt="2023-09-26T18:26:22.294" v="78" actId="26606"/>
          <ac:spMkLst>
            <pc:docMk/>
            <pc:sldMk cId="4113543198" sldId="259"/>
            <ac:spMk id="4" creationId="{698FDD40-9C24-B711-5D99-AFB67B66E62F}"/>
          </ac:spMkLst>
        </pc:spChg>
        <pc:spChg chg="add mod ord">
          <ac:chgData name="Jim Finn" userId="fcf7da85b79b963a" providerId="LiveId" clId="{642F85E1-820A-45C2-AEE4-58BFABF76530}" dt="2023-09-26T18:26:22.294" v="78" actId="26606"/>
          <ac:spMkLst>
            <pc:docMk/>
            <pc:sldMk cId="4113543198" sldId="259"/>
            <ac:spMk id="5" creationId="{B4FD6B0A-03FF-2257-0F19-9D8F7BDB544B}"/>
          </ac:spMkLst>
        </pc:spChg>
        <pc:picChg chg="add">
          <ac:chgData name="Jim Finn" userId="fcf7da85b79b963a" providerId="LiveId" clId="{642F85E1-820A-45C2-AEE4-58BFABF76530}" dt="2023-09-26T18:26:22.294" v="78" actId="26606"/>
          <ac:picMkLst>
            <pc:docMk/>
            <pc:sldMk cId="4113543198" sldId="259"/>
            <ac:picMk id="7" creationId="{CADFCBA4-D69D-A9E4-CFD7-F0F40A5D84FE}"/>
          </ac:picMkLst>
        </pc:picChg>
      </pc:sldChg>
      <pc:sldChg chg="addSp delSp modSp new mod setBg">
        <pc:chgData name="Jim Finn" userId="fcf7da85b79b963a" providerId="LiveId" clId="{642F85E1-820A-45C2-AEE4-58BFABF76530}" dt="2023-09-26T18:28:05.523" v="99" actId="33524"/>
        <pc:sldMkLst>
          <pc:docMk/>
          <pc:sldMk cId="3986971931" sldId="260"/>
        </pc:sldMkLst>
        <pc:spChg chg="del">
          <ac:chgData name="Jim Finn" userId="fcf7da85b79b963a" providerId="LiveId" clId="{642F85E1-820A-45C2-AEE4-58BFABF76530}" dt="2023-09-26T18:26:36.992" v="80" actId="478"/>
          <ac:spMkLst>
            <pc:docMk/>
            <pc:sldMk cId="3986971931" sldId="260"/>
            <ac:spMk id="2" creationId="{F7967EE4-798A-DFFD-B202-0902C6697159}"/>
          </ac:spMkLst>
        </pc:spChg>
        <pc:spChg chg="mod ord">
          <ac:chgData name="Jim Finn" userId="fcf7da85b79b963a" providerId="LiveId" clId="{642F85E1-820A-45C2-AEE4-58BFABF76530}" dt="2023-09-26T18:28:05.523" v="99" actId="33524"/>
          <ac:spMkLst>
            <pc:docMk/>
            <pc:sldMk cId="3986971931" sldId="260"/>
            <ac:spMk id="3" creationId="{6FFC8299-7554-EF6D-1077-A5E35E723DC7}"/>
          </ac:spMkLst>
        </pc:spChg>
        <pc:picChg chg="add mod ord">
          <ac:chgData name="Jim Finn" userId="fcf7da85b79b963a" providerId="LiveId" clId="{642F85E1-820A-45C2-AEE4-58BFABF76530}" dt="2023-09-26T18:28:02.094" v="98" actId="26606"/>
          <ac:picMkLst>
            <pc:docMk/>
            <pc:sldMk cId="3986971931" sldId="260"/>
            <ac:picMk id="4" creationId="{EF8475BD-CFA2-3BA7-2DE4-8E196CA4EA73}"/>
          </ac:picMkLst>
        </pc:picChg>
        <pc:picChg chg="add del">
          <ac:chgData name="Jim Finn" userId="fcf7da85b79b963a" providerId="LiveId" clId="{642F85E1-820A-45C2-AEE4-58BFABF76530}" dt="2023-09-26T18:28:02.090" v="97" actId="26606"/>
          <ac:picMkLst>
            <pc:docMk/>
            <pc:sldMk cId="3986971931" sldId="260"/>
            <ac:picMk id="9" creationId="{AD661026-DE64-47F1-9F88-0847B5FB3560}"/>
          </ac:picMkLst>
        </pc:picChg>
      </pc:sldChg>
      <pc:sldChg chg="addSp delSp modSp new mod setBg modClrScheme setClrOvrMap chgLayout">
        <pc:chgData name="Jim Finn" userId="fcf7da85b79b963a" providerId="LiveId" clId="{642F85E1-820A-45C2-AEE4-58BFABF76530}" dt="2023-09-26T18:30:41.344" v="135" actId="26606"/>
        <pc:sldMkLst>
          <pc:docMk/>
          <pc:sldMk cId="3686407795" sldId="261"/>
        </pc:sldMkLst>
        <pc:spChg chg="mod ord">
          <ac:chgData name="Jim Finn" userId="fcf7da85b79b963a" providerId="LiveId" clId="{642F85E1-820A-45C2-AEE4-58BFABF76530}" dt="2023-09-26T18:30:41.344" v="135" actId="26606"/>
          <ac:spMkLst>
            <pc:docMk/>
            <pc:sldMk cId="3686407795" sldId="261"/>
            <ac:spMk id="2" creationId="{514B4554-3AC2-510B-A2CC-B8FF88955701}"/>
          </ac:spMkLst>
        </pc:spChg>
        <pc:spChg chg="mod ord">
          <ac:chgData name="Jim Finn" userId="fcf7da85b79b963a" providerId="LiveId" clId="{642F85E1-820A-45C2-AEE4-58BFABF76530}" dt="2023-09-26T18:30:41.344" v="135" actId="26606"/>
          <ac:spMkLst>
            <pc:docMk/>
            <pc:sldMk cId="3686407795" sldId="261"/>
            <ac:spMk id="3" creationId="{DF149AB9-FB38-58A4-6EB3-D721E726C3C3}"/>
          </ac:spMkLst>
        </pc:spChg>
        <pc:spChg chg="add del mod ord">
          <ac:chgData name="Jim Finn" userId="fcf7da85b79b963a" providerId="LiveId" clId="{642F85E1-820A-45C2-AEE4-58BFABF76530}" dt="2023-09-26T18:28:58.599" v="117" actId="478"/>
          <ac:spMkLst>
            <pc:docMk/>
            <pc:sldMk cId="3686407795" sldId="261"/>
            <ac:spMk id="4" creationId="{114E6FFE-C4DA-EA66-4AB3-2504B3BE833F}"/>
          </ac:spMkLst>
        </pc:spChg>
        <pc:spChg chg="add mod ord">
          <ac:chgData name="Jim Finn" userId="fcf7da85b79b963a" providerId="LiveId" clId="{642F85E1-820A-45C2-AEE4-58BFABF76530}" dt="2023-09-26T18:30:35.010" v="134" actId="164"/>
          <ac:spMkLst>
            <pc:docMk/>
            <pc:sldMk cId="3686407795" sldId="261"/>
            <ac:spMk id="6" creationId="{E8959472-9A7C-B7DB-704E-BEE9734272D7}"/>
          </ac:spMkLst>
        </pc:spChg>
        <pc:spChg chg="add del">
          <ac:chgData name="Jim Finn" userId="fcf7da85b79b963a" providerId="LiveId" clId="{642F85E1-820A-45C2-AEE4-58BFABF76530}" dt="2023-09-26T18:30:41.344" v="135" actId="26606"/>
          <ac:spMkLst>
            <pc:docMk/>
            <pc:sldMk cId="3686407795" sldId="261"/>
            <ac:spMk id="10" creationId="{95CB840F-8E41-4CA5-B79B-25CC80AD234A}"/>
          </ac:spMkLst>
        </pc:spChg>
        <pc:grpChg chg="add mod">
          <ac:chgData name="Jim Finn" userId="fcf7da85b79b963a" providerId="LiveId" clId="{642F85E1-820A-45C2-AEE4-58BFABF76530}" dt="2023-09-26T18:30:41.344" v="135" actId="26606"/>
          <ac:grpSpMkLst>
            <pc:docMk/>
            <pc:sldMk cId="3686407795" sldId="261"/>
            <ac:grpSpMk id="7" creationId="{A0920FA6-C0D8-AA54-C482-00DAC99B1AF7}"/>
          </ac:grpSpMkLst>
        </pc:grpChg>
        <pc:picChg chg="add mod">
          <ac:chgData name="Jim Finn" userId="fcf7da85b79b963a" providerId="LiveId" clId="{642F85E1-820A-45C2-AEE4-58BFABF76530}" dt="2023-09-26T18:30:35.010" v="134" actId="164"/>
          <ac:picMkLst>
            <pc:docMk/>
            <pc:sldMk cId="3686407795" sldId="261"/>
            <ac:picMk id="5" creationId="{D1CF9CA9-2E5C-C588-22FE-69A030ED755C}"/>
          </ac:picMkLst>
        </pc:picChg>
        <pc:picChg chg="add">
          <ac:chgData name="Jim Finn" userId="fcf7da85b79b963a" providerId="LiveId" clId="{642F85E1-820A-45C2-AEE4-58BFABF76530}" dt="2023-09-26T18:30:41.344" v="135" actId="26606"/>
          <ac:picMkLst>
            <pc:docMk/>
            <pc:sldMk cId="3686407795" sldId="261"/>
            <ac:picMk id="15" creationId="{5405F23C-C82E-4181-95EA-321F3D891A40}"/>
          </ac:picMkLst>
        </pc:picChg>
      </pc:sldChg>
      <pc:sldChg chg="addSp delSp modSp new mod modClrScheme chgLayout">
        <pc:chgData name="Jim Finn" userId="fcf7da85b79b963a" providerId="LiveId" clId="{642F85E1-820A-45C2-AEE4-58BFABF76530}" dt="2023-09-26T18:36:15.009" v="183" actId="20577"/>
        <pc:sldMkLst>
          <pc:docMk/>
          <pc:sldMk cId="497304692" sldId="262"/>
        </pc:sldMkLst>
        <pc:spChg chg="del mod ord">
          <ac:chgData name="Jim Finn" userId="fcf7da85b79b963a" providerId="LiveId" clId="{642F85E1-820A-45C2-AEE4-58BFABF76530}" dt="2023-09-26T18:31:01.780" v="137" actId="700"/>
          <ac:spMkLst>
            <pc:docMk/>
            <pc:sldMk cId="497304692" sldId="262"/>
            <ac:spMk id="2" creationId="{13C36101-BF6C-9F6E-FF30-361440485606}"/>
          </ac:spMkLst>
        </pc:spChg>
        <pc:spChg chg="del mod ord">
          <ac:chgData name="Jim Finn" userId="fcf7da85b79b963a" providerId="LiveId" clId="{642F85E1-820A-45C2-AEE4-58BFABF76530}" dt="2023-09-26T18:31:01.780" v="137" actId="700"/>
          <ac:spMkLst>
            <pc:docMk/>
            <pc:sldMk cId="497304692" sldId="262"/>
            <ac:spMk id="3" creationId="{AC1D118A-1433-192D-A6D3-B02B9ABFFF4A}"/>
          </ac:spMkLst>
        </pc:spChg>
        <pc:spChg chg="del">
          <ac:chgData name="Jim Finn" userId="fcf7da85b79b963a" providerId="LiveId" clId="{642F85E1-820A-45C2-AEE4-58BFABF76530}" dt="2023-09-26T18:31:01.780" v="137" actId="700"/>
          <ac:spMkLst>
            <pc:docMk/>
            <pc:sldMk cId="497304692" sldId="262"/>
            <ac:spMk id="4" creationId="{961FBCBA-8C47-5BB8-546E-7F6BD016B68A}"/>
          </ac:spMkLst>
        </pc:spChg>
        <pc:spChg chg="add mod ord">
          <ac:chgData name="Jim Finn" userId="fcf7da85b79b963a" providerId="LiveId" clId="{642F85E1-820A-45C2-AEE4-58BFABF76530}" dt="2023-09-26T18:31:09.390" v="157" actId="20577"/>
          <ac:spMkLst>
            <pc:docMk/>
            <pc:sldMk cId="497304692" sldId="262"/>
            <ac:spMk id="5" creationId="{72854823-E40B-9FB3-A340-69FDDCC3B0EB}"/>
          </ac:spMkLst>
        </pc:spChg>
        <pc:spChg chg="add mod ord">
          <ac:chgData name="Jim Finn" userId="fcf7da85b79b963a" providerId="LiveId" clId="{642F85E1-820A-45C2-AEE4-58BFABF76530}" dt="2023-09-26T18:35:36.288" v="173" actId="20577"/>
          <ac:spMkLst>
            <pc:docMk/>
            <pc:sldMk cId="497304692" sldId="262"/>
            <ac:spMk id="6" creationId="{CC6B82F1-60C0-F8C5-9151-108B9A1EA103}"/>
          </ac:spMkLst>
        </pc:spChg>
        <pc:spChg chg="add del mod">
          <ac:chgData name="Jim Finn" userId="fcf7da85b79b963a" providerId="LiveId" clId="{642F85E1-820A-45C2-AEE4-58BFABF76530}" dt="2023-09-26T18:36:15.009" v="183" actId="20577"/>
          <ac:spMkLst>
            <pc:docMk/>
            <pc:sldMk cId="497304692" sldId="262"/>
            <ac:spMk id="8" creationId="{B63EE6E5-19BE-92A3-D79B-40F389B0130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484DB-1AA5-4030-B0C6-E74755C4B17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216E463-C3DA-437D-AD6A-956E2CE0F43B}">
      <dgm:prSet/>
      <dgm:spPr/>
      <dgm:t>
        <a:bodyPr/>
        <a:lstStyle/>
        <a:p>
          <a:r>
            <a:rPr lang="en-GB" b="1"/>
            <a:t>Today you learned about:</a:t>
          </a:r>
          <a:endParaRPr lang="en-US"/>
        </a:p>
      </dgm:t>
    </dgm:pt>
    <dgm:pt modelId="{C97B7EAC-CBE9-4006-B04F-243273CEC2BA}" type="parTrans" cxnId="{CBA2F0C6-6553-48F0-BFB6-8E95D6F22B34}">
      <dgm:prSet/>
      <dgm:spPr/>
      <dgm:t>
        <a:bodyPr/>
        <a:lstStyle/>
        <a:p>
          <a:endParaRPr lang="en-US"/>
        </a:p>
      </dgm:t>
    </dgm:pt>
    <dgm:pt modelId="{404B1109-31A7-4823-8E27-0606F18FD835}" type="sibTrans" cxnId="{CBA2F0C6-6553-48F0-BFB6-8E95D6F22B34}">
      <dgm:prSet/>
      <dgm:spPr/>
      <dgm:t>
        <a:bodyPr/>
        <a:lstStyle/>
        <a:p>
          <a:endParaRPr lang="en-US"/>
        </a:p>
      </dgm:t>
    </dgm:pt>
    <dgm:pt modelId="{EC1E67E7-E6FC-4AA6-BAEE-36E7900B5EED}">
      <dgm:prSet/>
      <dgm:spPr/>
      <dgm:t>
        <a:bodyPr/>
        <a:lstStyle/>
        <a:p>
          <a:r>
            <a:rPr lang="en-GB" dirty="0"/>
            <a:t>Equality operators: used to make comparisons between values.</a:t>
          </a:r>
          <a:endParaRPr lang="en-US" dirty="0"/>
        </a:p>
      </dgm:t>
    </dgm:pt>
    <dgm:pt modelId="{1410BADC-FE83-4982-9A93-192D59EB8EF8}" type="parTrans" cxnId="{18A90D02-4039-4163-AC36-9C6B5E737EAD}">
      <dgm:prSet/>
      <dgm:spPr/>
      <dgm:t>
        <a:bodyPr/>
        <a:lstStyle/>
        <a:p>
          <a:endParaRPr lang="en-US"/>
        </a:p>
      </dgm:t>
    </dgm:pt>
    <dgm:pt modelId="{0E96EF9D-5408-44D3-8B72-452FBB2EBE56}" type="sibTrans" cxnId="{18A90D02-4039-4163-AC36-9C6B5E737EAD}">
      <dgm:prSet/>
      <dgm:spPr/>
      <dgm:t>
        <a:bodyPr/>
        <a:lstStyle/>
        <a:p>
          <a:endParaRPr lang="en-US"/>
        </a:p>
      </dgm:t>
    </dgm:pt>
    <dgm:pt modelId="{9E6CEF70-5E9C-437E-BFC8-8DE4CDBB7F49}">
      <dgm:prSet/>
      <dgm:spPr/>
      <dgm:t>
        <a:bodyPr/>
        <a:lstStyle/>
        <a:p>
          <a:r>
            <a:rPr lang="en-GB" b="1"/>
            <a:t>&lt;     &gt;     ==     &lt;=     &gt;=     != </a:t>
          </a:r>
          <a:endParaRPr lang="en-US"/>
        </a:p>
      </dgm:t>
    </dgm:pt>
    <dgm:pt modelId="{27B3CE38-4B67-4B45-948E-8CA3EE69AFED}" type="parTrans" cxnId="{D72F815C-2C12-4F82-914B-49EE6D897BA6}">
      <dgm:prSet/>
      <dgm:spPr/>
      <dgm:t>
        <a:bodyPr/>
        <a:lstStyle/>
        <a:p>
          <a:endParaRPr lang="en-US"/>
        </a:p>
      </dgm:t>
    </dgm:pt>
    <dgm:pt modelId="{18C29035-EB6F-4FA1-9AC6-2B425C1B693B}" type="sibTrans" cxnId="{D72F815C-2C12-4F82-914B-49EE6D897BA6}">
      <dgm:prSet/>
      <dgm:spPr/>
      <dgm:t>
        <a:bodyPr/>
        <a:lstStyle/>
        <a:p>
          <a:endParaRPr lang="en-US"/>
        </a:p>
      </dgm:t>
    </dgm:pt>
    <dgm:pt modelId="{DF7FDC49-C6F6-47EE-8E0E-C3E9E6EF80B0}">
      <dgm:prSet/>
      <dgm:spPr/>
      <dgm:t>
        <a:bodyPr/>
        <a:lstStyle/>
        <a:p>
          <a:r>
            <a:rPr lang="en-GB"/>
            <a:t>We use == to check if one value is equal to another value.</a:t>
          </a:r>
          <a:endParaRPr lang="en-US"/>
        </a:p>
      </dgm:t>
    </dgm:pt>
    <dgm:pt modelId="{FE26581A-8564-4A4A-BBE6-C6D203AEAAAA}" type="parTrans" cxnId="{DDD3C45E-AAB2-4213-B6B9-12101FA0BD19}">
      <dgm:prSet/>
      <dgm:spPr/>
      <dgm:t>
        <a:bodyPr/>
        <a:lstStyle/>
        <a:p>
          <a:endParaRPr lang="en-US"/>
        </a:p>
      </dgm:t>
    </dgm:pt>
    <dgm:pt modelId="{1098AE35-2041-4FFF-A735-7C5CC9DB2C33}" type="sibTrans" cxnId="{DDD3C45E-AAB2-4213-B6B9-12101FA0BD19}">
      <dgm:prSet/>
      <dgm:spPr/>
      <dgm:t>
        <a:bodyPr/>
        <a:lstStyle/>
        <a:p>
          <a:endParaRPr lang="en-US"/>
        </a:p>
      </dgm:t>
    </dgm:pt>
    <dgm:pt modelId="{CA26E26E-B2FE-4790-87D7-18757A3252CB}">
      <dgm:prSet/>
      <dgm:spPr/>
      <dgm:t>
        <a:bodyPr/>
        <a:lstStyle/>
        <a:p>
          <a:r>
            <a:rPr lang="en-GB"/>
            <a:t>Remember we use = to </a:t>
          </a:r>
          <a:r>
            <a:rPr lang="en-GB" b="1"/>
            <a:t>assign</a:t>
          </a:r>
          <a:r>
            <a:rPr lang="en-GB"/>
            <a:t> values to variables.</a:t>
          </a:r>
          <a:endParaRPr lang="en-US"/>
        </a:p>
      </dgm:t>
    </dgm:pt>
    <dgm:pt modelId="{D1581E7A-CD19-4E3A-90E8-E7FDA669820A}" type="parTrans" cxnId="{478850A7-C3A1-44D2-950E-1A44586A0408}">
      <dgm:prSet/>
      <dgm:spPr/>
      <dgm:t>
        <a:bodyPr/>
        <a:lstStyle/>
        <a:p>
          <a:endParaRPr lang="en-US"/>
        </a:p>
      </dgm:t>
    </dgm:pt>
    <dgm:pt modelId="{66D21E93-E981-4642-AD8C-671442599A3E}" type="sibTrans" cxnId="{478850A7-C3A1-44D2-950E-1A44586A0408}">
      <dgm:prSet/>
      <dgm:spPr/>
      <dgm:t>
        <a:bodyPr/>
        <a:lstStyle/>
        <a:p>
          <a:endParaRPr lang="en-US"/>
        </a:p>
      </dgm:t>
    </dgm:pt>
    <dgm:pt modelId="{5061CBF6-F382-472B-9FA6-59D07196D80D}">
      <dgm:prSet/>
      <dgm:spPr/>
      <dgm:t>
        <a:bodyPr/>
        <a:lstStyle/>
        <a:p>
          <a:r>
            <a:rPr lang="en-GB"/>
            <a:t>The if statement</a:t>
          </a:r>
          <a:endParaRPr lang="en-US"/>
        </a:p>
      </dgm:t>
    </dgm:pt>
    <dgm:pt modelId="{88DE760F-2909-43E2-B3A2-4F48229E4683}" type="parTrans" cxnId="{5166C158-9D66-4CA6-AA61-0D684CEF4E2B}">
      <dgm:prSet/>
      <dgm:spPr/>
      <dgm:t>
        <a:bodyPr/>
        <a:lstStyle/>
        <a:p>
          <a:endParaRPr lang="en-US"/>
        </a:p>
      </dgm:t>
    </dgm:pt>
    <dgm:pt modelId="{32401AD2-8F79-46A3-B747-970473A3601F}" type="sibTrans" cxnId="{5166C158-9D66-4CA6-AA61-0D684CEF4E2B}">
      <dgm:prSet/>
      <dgm:spPr/>
      <dgm:t>
        <a:bodyPr/>
        <a:lstStyle/>
        <a:p>
          <a:endParaRPr lang="en-US"/>
        </a:p>
      </dgm:t>
    </dgm:pt>
    <dgm:pt modelId="{285B67B0-F9F2-474B-AA46-FE8782A63FF9}">
      <dgm:prSet/>
      <dgm:spPr/>
      <dgm:t>
        <a:bodyPr/>
        <a:lstStyle/>
        <a:p>
          <a:r>
            <a:rPr lang="en-GB"/>
            <a:t>If the if statement evaluates to true, the indented code block will execute.</a:t>
          </a:r>
          <a:endParaRPr lang="en-US"/>
        </a:p>
      </dgm:t>
    </dgm:pt>
    <dgm:pt modelId="{9C9E8728-9101-4E9A-A0EE-86D8A174AAC7}" type="parTrans" cxnId="{553764CA-0D98-4698-BD3E-6248CCEA4531}">
      <dgm:prSet/>
      <dgm:spPr/>
      <dgm:t>
        <a:bodyPr/>
        <a:lstStyle/>
        <a:p>
          <a:endParaRPr lang="en-US"/>
        </a:p>
      </dgm:t>
    </dgm:pt>
    <dgm:pt modelId="{9091250D-305F-45C1-B32A-200E1782852F}" type="sibTrans" cxnId="{553764CA-0D98-4698-BD3E-6248CCEA4531}">
      <dgm:prSet/>
      <dgm:spPr/>
      <dgm:t>
        <a:bodyPr/>
        <a:lstStyle/>
        <a:p>
          <a:endParaRPr lang="en-US"/>
        </a:p>
      </dgm:t>
    </dgm:pt>
    <dgm:pt modelId="{7A66CC43-4789-4041-BDDE-5003CE068A34}">
      <dgm:prSet/>
      <dgm:spPr/>
      <dgm:t>
        <a:bodyPr/>
        <a:lstStyle/>
        <a:p>
          <a:r>
            <a:rPr lang="en-GB"/>
            <a:t>If the if statement evaluates to false, the indented code block will be ignored.</a:t>
          </a:r>
          <a:endParaRPr lang="en-US"/>
        </a:p>
      </dgm:t>
    </dgm:pt>
    <dgm:pt modelId="{B7F3C919-8C8A-44A1-AFBC-6FC8D168C621}" type="parTrans" cxnId="{F9582BD9-2748-4139-ADD3-BE376F7D1FAA}">
      <dgm:prSet/>
      <dgm:spPr/>
      <dgm:t>
        <a:bodyPr/>
        <a:lstStyle/>
        <a:p>
          <a:endParaRPr lang="en-US"/>
        </a:p>
      </dgm:t>
    </dgm:pt>
    <dgm:pt modelId="{93E0AFA7-21A7-444C-9B65-3B9C04EA6368}" type="sibTrans" cxnId="{F9582BD9-2748-4139-ADD3-BE376F7D1FAA}">
      <dgm:prSet/>
      <dgm:spPr/>
      <dgm:t>
        <a:bodyPr/>
        <a:lstStyle/>
        <a:p>
          <a:endParaRPr lang="en-US"/>
        </a:p>
      </dgm:t>
    </dgm:pt>
    <dgm:pt modelId="{CC9A1414-0714-484B-8A8A-317A779E7B60}" type="pres">
      <dgm:prSet presAssocID="{180484DB-1AA5-4030-B0C6-E74755C4B17B}" presName="linear" presStyleCnt="0">
        <dgm:presLayoutVars>
          <dgm:dir/>
          <dgm:animLvl val="lvl"/>
          <dgm:resizeHandles val="exact"/>
        </dgm:presLayoutVars>
      </dgm:prSet>
      <dgm:spPr/>
    </dgm:pt>
    <dgm:pt modelId="{522CD5A7-CD38-4E1D-A281-BB7B767EED47}" type="pres">
      <dgm:prSet presAssocID="{7216E463-C3DA-437D-AD6A-956E2CE0F43B}" presName="parentLin" presStyleCnt="0"/>
      <dgm:spPr/>
    </dgm:pt>
    <dgm:pt modelId="{487556A1-B5EC-429D-BCE1-546987F2157E}" type="pres">
      <dgm:prSet presAssocID="{7216E463-C3DA-437D-AD6A-956E2CE0F43B}" presName="parentLeftMargin" presStyleLbl="node1" presStyleIdx="0" presStyleCnt="1"/>
      <dgm:spPr/>
    </dgm:pt>
    <dgm:pt modelId="{B0353A1D-EF7E-4024-B59C-13CDBF205C06}" type="pres">
      <dgm:prSet presAssocID="{7216E463-C3DA-437D-AD6A-956E2CE0F43B}" presName="parentText" presStyleLbl="node1" presStyleIdx="0" presStyleCnt="1">
        <dgm:presLayoutVars>
          <dgm:chMax val="0"/>
          <dgm:bulletEnabled val="1"/>
        </dgm:presLayoutVars>
      </dgm:prSet>
      <dgm:spPr/>
    </dgm:pt>
    <dgm:pt modelId="{1164D0B7-9A14-4418-A939-69E0F513026B}" type="pres">
      <dgm:prSet presAssocID="{7216E463-C3DA-437D-AD6A-956E2CE0F43B}" presName="negativeSpace" presStyleCnt="0"/>
      <dgm:spPr/>
    </dgm:pt>
    <dgm:pt modelId="{05AC02B9-E6B6-43BD-9FF5-F402504CC9AA}" type="pres">
      <dgm:prSet presAssocID="{7216E463-C3DA-437D-AD6A-956E2CE0F43B}" presName="childText" presStyleLbl="conFgAcc1" presStyleIdx="0" presStyleCnt="1">
        <dgm:presLayoutVars>
          <dgm:bulletEnabled val="1"/>
        </dgm:presLayoutVars>
      </dgm:prSet>
      <dgm:spPr/>
    </dgm:pt>
  </dgm:ptLst>
  <dgm:cxnLst>
    <dgm:cxn modelId="{18A90D02-4039-4163-AC36-9C6B5E737EAD}" srcId="{7216E463-C3DA-437D-AD6A-956E2CE0F43B}" destId="{EC1E67E7-E6FC-4AA6-BAEE-36E7900B5EED}" srcOrd="0" destOrd="0" parTransId="{1410BADC-FE83-4982-9A93-192D59EB8EF8}" sibTransId="{0E96EF9D-5408-44D3-8B72-452FBB2EBE56}"/>
    <dgm:cxn modelId="{27341C0F-60D5-41D7-B6AE-A6CA48B17F39}" type="presOf" srcId="{EC1E67E7-E6FC-4AA6-BAEE-36E7900B5EED}" destId="{05AC02B9-E6B6-43BD-9FF5-F402504CC9AA}" srcOrd="0" destOrd="0" presId="urn:microsoft.com/office/officeart/2005/8/layout/list1"/>
    <dgm:cxn modelId="{88FF2710-A4B7-4BBC-A8DE-CB61AB48DBC0}" type="presOf" srcId="{9E6CEF70-5E9C-437E-BFC8-8DE4CDBB7F49}" destId="{05AC02B9-E6B6-43BD-9FF5-F402504CC9AA}" srcOrd="0" destOrd="1" presId="urn:microsoft.com/office/officeart/2005/8/layout/list1"/>
    <dgm:cxn modelId="{4573E024-328C-482B-B33B-3B68EC9581CC}" type="presOf" srcId="{CA26E26E-B2FE-4790-87D7-18757A3252CB}" destId="{05AC02B9-E6B6-43BD-9FF5-F402504CC9AA}" srcOrd="0" destOrd="3" presId="urn:microsoft.com/office/officeart/2005/8/layout/list1"/>
    <dgm:cxn modelId="{237B742C-50D2-40FF-A9CF-40529DDC821C}" type="presOf" srcId="{285B67B0-F9F2-474B-AA46-FE8782A63FF9}" destId="{05AC02B9-E6B6-43BD-9FF5-F402504CC9AA}" srcOrd="0" destOrd="5" presId="urn:microsoft.com/office/officeart/2005/8/layout/list1"/>
    <dgm:cxn modelId="{72C40340-E451-437C-9989-617154BDE5D9}" type="presOf" srcId="{7A66CC43-4789-4041-BDDE-5003CE068A34}" destId="{05AC02B9-E6B6-43BD-9FF5-F402504CC9AA}" srcOrd="0" destOrd="6" presId="urn:microsoft.com/office/officeart/2005/8/layout/list1"/>
    <dgm:cxn modelId="{D72F815C-2C12-4F82-914B-49EE6D897BA6}" srcId="{EC1E67E7-E6FC-4AA6-BAEE-36E7900B5EED}" destId="{9E6CEF70-5E9C-437E-BFC8-8DE4CDBB7F49}" srcOrd="0" destOrd="0" parTransId="{27B3CE38-4B67-4B45-948E-8CA3EE69AFED}" sibTransId="{18C29035-EB6F-4FA1-9AC6-2B425C1B693B}"/>
    <dgm:cxn modelId="{DDD3C45E-AAB2-4213-B6B9-12101FA0BD19}" srcId="{EC1E67E7-E6FC-4AA6-BAEE-36E7900B5EED}" destId="{DF7FDC49-C6F6-47EE-8E0E-C3E9E6EF80B0}" srcOrd="1" destOrd="0" parTransId="{FE26581A-8564-4A4A-BBE6-C6D203AEAAAA}" sibTransId="{1098AE35-2041-4FFF-A735-7C5CC9DB2C33}"/>
    <dgm:cxn modelId="{5166C158-9D66-4CA6-AA61-0D684CEF4E2B}" srcId="{7216E463-C3DA-437D-AD6A-956E2CE0F43B}" destId="{5061CBF6-F382-472B-9FA6-59D07196D80D}" srcOrd="1" destOrd="0" parTransId="{88DE760F-2909-43E2-B3A2-4F48229E4683}" sibTransId="{32401AD2-8F79-46A3-B747-970473A3601F}"/>
    <dgm:cxn modelId="{478850A7-C3A1-44D2-950E-1A44586A0408}" srcId="{EC1E67E7-E6FC-4AA6-BAEE-36E7900B5EED}" destId="{CA26E26E-B2FE-4790-87D7-18757A3252CB}" srcOrd="2" destOrd="0" parTransId="{D1581E7A-CD19-4E3A-90E8-E7FDA669820A}" sibTransId="{66D21E93-E981-4642-AD8C-671442599A3E}"/>
    <dgm:cxn modelId="{ADAEDEAB-D1B7-4A89-90C1-07B5B5402A67}" type="presOf" srcId="{7216E463-C3DA-437D-AD6A-956E2CE0F43B}" destId="{B0353A1D-EF7E-4024-B59C-13CDBF205C06}" srcOrd="1" destOrd="0" presId="urn:microsoft.com/office/officeart/2005/8/layout/list1"/>
    <dgm:cxn modelId="{0A92D3BE-5330-4A79-9134-279E5DEB90D5}" type="presOf" srcId="{5061CBF6-F382-472B-9FA6-59D07196D80D}" destId="{05AC02B9-E6B6-43BD-9FF5-F402504CC9AA}" srcOrd="0" destOrd="4" presId="urn:microsoft.com/office/officeart/2005/8/layout/list1"/>
    <dgm:cxn modelId="{CBA2F0C6-6553-48F0-BFB6-8E95D6F22B34}" srcId="{180484DB-1AA5-4030-B0C6-E74755C4B17B}" destId="{7216E463-C3DA-437D-AD6A-956E2CE0F43B}" srcOrd="0" destOrd="0" parTransId="{C97B7EAC-CBE9-4006-B04F-243273CEC2BA}" sibTransId="{404B1109-31A7-4823-8E27-0606F18FD835}"/>
    <dgm:cxn modelId="{553764CA-0D98-4698-BD3E-6248CCEA4531}" srcId="{5061CBF6-F382-472B-9FA6-59D07196D80D}" destId="{285B67B0-F9F2-474B-AA46-FE8782A63FF9}" srcOrd="0" destOrd="0" parTransId="{9C9E8728-9101-4E9A-A0EE-86D8A174AAC7}" sibTransId="{9091250D-305F-45C1-B32A-200E1782852F}"/>
    <dgm:cxn modelId="{F9582BD9-2748-4139-ADD3-BE376F7D1FAA}" srcId="{5061CBF6-F382-472B-9FA6-59D07196D80D}" destId="{7A66CC43-4789-4041-BDDE-5003CE068A34}" srcOrd="1" destOrd="0" parTransId="{B7F3C919-8C8A-44A1-AFBC-6FC8D168C621}" sibTransId="{93E0AFA7-21A7-444C-9B65-3B9C04EA6368}"/>
    <dgm:cxn modelId="{68B326E8-5FAC-48C3-B12A-A8EBE0CA8A5D}" type="presOf" srcId="{DF7FDC49-C6F6-47EE-8E0E-C3E9E6EF80B0}" destId="{05AC02B9-E6B6-43BD-9FF5-F402504CC9AA}" srcOrd="0" destOrd="2" presId="urn:microsoft.com/office/officeart/2005/8/layout/list1"/>
    <dgm:cxn modelId="{DF7BE8F5-0D83-4169-A0EE-A43C5C256727}" type="presOf" srcId="{7216E463-C3DA-437D-AD6A-956E2CE0F43B}" destId="{487556A1-B5EC-429D-BCE1-546987F2157E}" srcOrd="0" destOrd="0" presId="urn:microsoft.com/office/officeart/2005/8/layout/list1"/>
    <dgm:cxn modelId="{64AE83FA-5B8A-4BDC-BB22-1493E4853204}" type="presOf" srcId="{180484DB-1AA5-4030-B0C6-E74755C4B17B}" destId="{CC9A1414-0714-484B-8A8A-317A779E7B60}" srcOrd="0" destOrd="0" presId="urn:microsoft.com/office/officeart/2005/8/layout/list1"/>
    <dgm:cxn modelId="{B57EE223-F87D-4515-A26E-B81FDD903173}" type="presParOf" srcId="{CC9A1414-0714-484B-8A8A-317A779E7B60}" destId="{522CD5A7-CD38-4E1D-A281-BB7B767EED47}" srcOrd="0" destOrd="0" presId="urn:microsoft.com/office/officeart/2005/8/layout/list1"/>
    <dgm:cxn modelId="{2CF28292-F60A-421F-89EF-35C5CD7E1ACF}" type="presParOf" srcId="{522CD5A7-CD38-4E1D-A281-BB7B767EED47}" destId="{487556A1-B5EC-429D-BCE1-546987F2157E}" srcOrd="0" destOrd="0" presId="urn:microsoft.com/office/officeart/2005/8/layout/list1"/>
    <dgm:cxn modelId="{60D725B9-BB4B-4970-8AA0-4EC9990B16E1}" type="presParOf" srcId="{522CD5A7-CD38-4E1D-A281-BB7B767EED47}" destId="{B0353A1D-EF7E-4024-B59C-13CDBF205C06}" srcOrd="1" destOrd="0" presId="urn:microsoft.com/office/officeart/2005/8/layout/list1"/>
    <dgm:cxn modelId="{1F6E5B47-285E-449D-A216-14140AAC1694}" type="presParOf" srcId="{CC9A1414-0714-484B-8A8A-317A779E7B60}" destId="{1164D0B7-9A14-4418-A939-69E0F513026B}" srcOrd="1" destOrd="0" presId="urn:microsoft.com/office/officeart/2005/8/layout/list1"/>
    <dgm:cxn modelId="{EB6ADD12-47F5-4C17-8A5C-594D95010EEE}" type="presParOf" srcId="{CC9A1414-0714-484B-8A8A-317A779E7B60}" destId="{05AC02B9-E6B6-43BD-9FF5-F402504CC9A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484DB-1AA5-4030-B0C6-E74755C4B17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216E463-C3DA-437D-AD6A-956E2CE0F43B}">
      <dgm:prSet/>
      <dgm:spPr/>
      <dgm:t>
        <a:bodyPr/>
        <a:lstStyle/>
        <a:p>
          <a:r>
            <a:rPr lang="en-GB" b="1"/>
            <a:t>Today you learned about:</a:t>
          </a:r>
          <a:endParaRPr lang="en-US"/>
        </a:p>
      </dgm:t>
    </dgm:pt>
    <dgm:pt modelId="{C97B7EAC-CBE9-4006-B04F-243273CEC2BA}" type="parTrans" cxnId="{CBA2F0C6-6553-48F0-BFB6-8E95D6F22B34}">
      <dgm:prSet/>
      <dgm:spPr/>
      <dgm:t>
        <a:bodyPr/>
        <a:lstStyle/>
        <a:p>
          <a:endParaRPr lang="en-US"/>
        </a:p>
      </dgm:t>
    </dgm:pt>
    <dgm:pt modelId="{404B1109-31A7-4823-8E27-0606F18FD835}" type="sibTrans" cxnId="{CBA2F0C6-6553-48F0-BFB6-8E95D6F22B34}">
      <dgm:prSet/>
      <dgm:spPr/>
      <dgm:t>
        <a:bodyPr/>
        <a:lstStyle/>
        <a:p>
          <a:endParaRPr lang="en-US"/>
        </a:p>
      </dgm:t>
    </dgm:pt>
    <dgm:pt modelId="{EC1E67E7-E6FC-4AA6-BAEE-36E7900B5EED}">
      <dgm:prSet/>
      <dgm:spPr/>
      <dgm:t>
        <a:bodyPr/>
        <a:lstStyle/>
        <a:p>
          <a:pPr>
            <a:buSzPts val="1400"/>
            <a:buFont typeface="Noto Sans Symbols"/>
            <a:buChar char="✔"/>
          </a:pPr>
          <a:r>
            <a:rPr lang="en-GB"/>
            <a:t>The if else statement</a:t>
          </a:r>
          <a:endParaRPr lang="en-US" dirty="0"/>
        </a:p>
      </dgm:t>
    </dgm:pt>
    <dgm:pt modelId="{1410BADC-FE83-4982-9A93-192D59EB8EF8}" type="parTrans" cxnId="{18A90D02-4039-4163-AC36-9C6B5E737EAD}">
      <dgm:prSet/>
      <dgm:spPr/>
      <dgm:t>
        <a:bodyPr/>
        <a:lstStyle/>
        <a:p>
          <a:endParaRPr lang="en-US"/>
        </a:p>
      </dgm:t>
    </dgm:pt>
    <dgm:pt modelId="{0E96EF9D-5408-44D3-8B72-452FBB2EBE56}" type="sibTrans" cxnId="{18A90D02-4039-4163-AC36-9C6B5E737EAD}">
      <dgm:prSet/>
      <dgm:spPr/>
      <dgm:t>
        <a:bodyPr/>
        <a:lstStyle/>
        <a:p>
          <a:endParaRPr lang="en-US"/>
        </a:p>
      </dgm:t>
    </dgm:pt>
    <dgm:pt modelId="{C4FD420D-ACC3-4284-B978-679362D5FCE9}">
      <dgm:prSet/>
      <dgm:spPr/>
      <dgm:t>
        <a:bodyPr/>
        <a:lstStyle/>
        <a:p>
          <a:r>
            <a:rPr lang="en-GB"/>
            <a:t>Guarantees that either the if or the else code block will be executed</a:t>
          </a:r>
          <a:endParaRPr lang="en-GB" dirty="0"/>
        </a:p>
      </dgm:t>
    </dgm:pt>
    <dgm:pt modelId="{E78B39C6-834A-46B5-A9E0-9EA99CBA27F0}" type="parTrans" cxnId="{A4028123-EBD6-42E9-9E61-E1555AA54B60}">
      <dgm:prSet/>
      <dgm:spPr/>
      <dgm:t>
        <a:bodyPr/>
        <a:lstStyle/>
        <a:p>
          <a:endParaRPr lang="en-IE"/>
        </a:p>
      </dgm:t>
    </dgm:pt>
    <dgm:pt modelId="{16B4FEF5-5F61-4FB5-BD75-7C9CEB974E13}" type="sibTrans" cxnId="{A4028123-EBD6-42E9-9E61-E1555AA54B60}">
      <dgm:prSet/>
      <dgm:spPr/>
      <dgm:t>
        <a:bodyPr/>
        <a:lstStyle/>
        <a:p>
          <a:endParaRPr lang="en-IE"/>
        </a:p>
      </dgm:t>
    </dgm:pt>
    <dgm:pt modelId="{DC9FA3B4-B12A-41F7-83C5-6A8FB6824589}">
      <dgm:prSet/>
      <dgm:spPr/>
      <dgm:t>
        <a:bodyPr/>
        <a:lstStyle/>
        <a:p>
          <a:endParaRPr lang="en-GB" dirty="0"/>
        </a:p>
      </dgm:t>
    </dgm:pt>
    <dgm:pt modelId="{9DE6BEBF-D313-4569-B4D4-3164FF5FE152}" type="parTrans" cxnId="{48B790DD-3F82-4151-BF25-356120A43990}">
      <dgm:prSet/>
      <dgm:spPr/>
      <dgm:t>
        <a:bodyPr/>
        <a:lstStyle/>
        <a:p>
          <a:endParaRPr lang="en-IE"/>
        </a:p>
      </dgm:t>
    </dgm:pt>
    <dgm:pt modelId="{DEEAFFC2-4331-409F-9228-1EA53968F0B7}" type="sibTrans" cxnId="{48B790DD-3F82-4151-BF25-356120A43990}">
      <dgm:prSet/>
      <dgm:spPr/>
      <dgm:t>
        <a:bodyPr/>
        <a:lstStyle/>
        <a:p>
          <a:endParaRPr lang="en-IE"/>
        </a:p>
      </dgm:t>
    </dgm:pt>
    <dgm:pt modelId="{B4AE6C7F-AA9B-4A41-8D8F-189926386EFF}">
      <dgm:prSet/>
      <dgm:spPr/>
      <dgm:t>
        <a:bodyPr/>
        <a:lstStyle/>
        <a:p>
          <a:r>
            <a:rPr lang="en-GB"/>
            <a:t>The if else elif</a:t>
          </a:r>
          <a:endParaRPr lang="en-GB" dirty="0"/>
        </a:p>
      </dgm:t>
    </dgm:pt>
    <dgm:pt modelId="{E780841A-215E-4497-9528-55A166BFA3B9}" type="parTrans" cxnId="{C4472FC2-3415-4321-8DFD-430F6FC57093}">
      <dgm:prSet/>
      <dgm:spPr/>
      <dgm:t>
        <a:bodyPr/>
        <a:lstStyle/>
        <a:p>
          <a:endParaRPr lang="en-IE"/>
        </a:p>
      </dgm:t>
    </dgm:pt>
    <dgm:pt modelId="{560A661C-1AA1-4189-8B59-B8890C58D130}" type="sibTrans" cxnId="{C4472FC2-3415-4321-8DFD-430F6FC57093}">
      <dgm:prSet/>
      <dgm:spPr/>
      <dgm:t>
        <a:bodyPr/>
        <a:lstStyle/>
        <a:p>
          <a:endParaRPr lang="en-IE"/>
        </a:p>
      </dgm:t>
    </dgm:pt>
    <dgm:pt modelId="{37B437AF-8DF9-4559-9695-5F00B1A4D60F}">
      <dgm:prSet/>
      <dgm:spPr/>
      <dgm:t>
        <a:bodyPr/>
        <a:lstStyle/>
        <a:p>
          <a:r>
            <a:rPr lang="en-GB"/>
            <a:t>Like the else if statement but adds in more conditions.</a:t>
          </a:r>
          <a:endParaRPr lang="en-GB" dirty="0"/>
        </a:p>
      </dgm:t>
    </dgm:pt>
    <dgm:pt modelId="{2AE413FA-C6C6-489A-917D-597B27B85579}" type="parTrans" cxnId="{25B02CDE-80C0-4C01-B404-69F92492694C}">
      <dgm:prSet/>
      <dgm:spPr/>
      <dgm:t>
        <a:bodyPr/>
        <a:lstStyle/>
        <a:p>
          <a:endParaRPr lang="en-IE"/>
        </a:p>
      </dgm:t>
    </dgm:pt>
    <dgm:pt modelId="{0B240EF7-5C4B-4D3E-B038-D94768E603FD}" type="sibTrans" cxnId="{25B02CDE-80C0-4C01-B404-69F92492694C}">
      <dgm:prSet/>
      <dgm:spPr/>
      <dgm:t>
        <a:bodyPr/>
        <a:lstStyle/>
        <a:p>
          <a:endParaRPr lang="en-IE"/>
        </a:p>
      </dgm:t>
    </dgm:pt>
    <dgm:pt modelId="{6A19E6E4-7CD6-4CA6-8EFA-0662BE169EAE}">
      <dgm:prSet/>
      <dgm:spPr/>
      <dgm:t>
        <a:bodyPr/>
        <a:lstStyle/>
        <a:p>
          <a:endParaRPr lang="en-GB" dirty="0"/>
        </a:p>
      </dgm:t>
    </dgm:pt>
    <dgm:pt modelId="{D1B4D348-7439-4198-AC5F-A25252749EA0}" type="parTrans" cxnId="{80ACCFF9-B413-43D8-B181-91DD2AF036F0}">
      <dgm:prSet/>
      <dgm:spPr/>
      <dgm:t>
        <a:bodyPr/>
        <a:lstStyle/>
        <a:p>
          <a:endParaRPr lang="en-IE"/>
        </a:p>
      </dgm:t>
    </dgm:pt>
    <dgm:pt modelId="{AAC10E82-F292-49F5-B2DF-9249F1258B14}" type="sibTrans" cxnId="{80ACCFF9-B413-43D8-B181-91DD2AF036F0}">
      <dgm:prSet/>
      <dgm:spPr/>
      <dgm:t>
        <a:bodyPr/>
        <a:lstStyle/>
        <a:p>
          <a:endParaRPr lang="en-IE"/>
        </a:p>
      </dgm:t>
    </dgm:pt>
    <dgm:pt modelId="{7832C333-9E21-4EAA-AF63-B2960074AA57}">
      <dgm:prSet/>
      <dgm:spPr/>
      <dgm:t>
        <a:bodyPr/>
        <a:lstStyle/>
        <a:p>
          <a:r>
            <a:rPr lang="en-GB"/>
            <a:t>In an if else elif statement, </a:t>
          </a:r>
          <a:r>
            <a:rPr lang="en-GB" b="1"/>
            <a:t>as soon as one statement is found to be true, it will execute, and no other code block will be executed</a:t>
          </a:r>
          <a:r>
            <a:rPr lang="en-GB"/>
            <a:t> in that if else elif statement.</a:t>
          </a:r>
          <a:endParaRPr lang="en-GB" dirty="0"/>
        </a:p>
      </dgm:t>
    </dgm:pt>
    <dgm:pt modelId="{ADC5E328-BAE2-4B47-AFA0-5353E3EBA242}" type="parTrans" cxnId="{6FD1B813-D983-4060-8C05-72BB56DBFC9F}">
      <dgm:prSet/>
      <dgm:spPr/>
      <dgm:t>
        <a:bodyPr/>
        <a:lstStyle/>
        <a:p>
          <a:endParaRPr lang="en-IE"/>
        </a:p>
      </dgm:t>
    </dgm:pt>
    <dgm:pt modelId="{02300DED-83F6-4F5B-83BF-A07CC7C4AEB6}" type="sibTrans" cxnId="{6FD1B813-D983-4060-8C05-72BB56DBFC9F}">
      <dgm:prSet/>
      <dgm:spPr/>
      <dgm:t>
        <a:bodyPr/>
        <a:lstStyle/>
        <a:p>
          <a:endParaRPr lang="en-IE"/>
        </a:p>
      </dgm:t>
    </dgm:pt>
    <dgm:pt modelId="{CC9A1414-0714-484B-8A8A-317A779E7B60}" type="pres">
      <dgm:prSet presAssocID="{180484DB-1AA5-4030-B0C6-E74755C4B17B}" presName="linear" presStyleCnt="0">
        <dgm:presLayoutVars>
          <dgm:dir/>
          <dgm:animLvl val="lvl"/>
          <dgm:resizeHandles val="exact"/>
        </dgm:presLayoutVars>
      </dgm:prSet>
      <dgm:spPr/>
    </dgm:pt>
    <dgm:pt modelId="{522CD5A7-CD38-4E1D-A281-BB7B767EED47}" type="pres">
      <dgm:prSet presAssocID="{7216E463-C3DA-437D-AD6A-956E2CE0F43B}" presName="parentLin" presStyleCnt="0"/>
      <dgm:spPr/>
    </dgm:pt>
    <dgm:pt modelId="{487556A1-B5EC-429D-BCE1-546987F2157E}" type="pres">
      <dgm:prSet presAssocID="{7216E463-C3DA-437D-AD6A-956E2CE0F43B}" presName="parentLeftMargin" presStyleLbl="node1" presStyleIdx="0" presStyleCnt="1"/>
      <dgm:spPr/>
    </dgm:pt>
    <dgm:pt modelId="{B0353A1D-EF7E-4024-B59C-13CDBF205C06}" type="pres">
      <dgm:prSet presAssocID="{7216E463-C3DA-437D-AD6A-956E2CE0F43B}" presName="parentText" presStyleLbl="node1" presStyleIdx="0" presStyleCnt="1">
        <dgm:presLayoutVars>
          <dgm:chMax val="0"/>
          <dgm:bulletEnabled val="1"/>
        </dgm:presLayoutVars>
      </dgm:prSet>
      <dgm:spPr/>
    </dgm:pt>
    <dgm:pt modelId="{1164D0B7-9A14-4418-A939-69E0F513026B}" type="pres">
      <dgm:prSet presAssocID="{7216E463-C3DA-437D-AD6A-956E2CE0F43B}" presName="negativeSpace" presStyleCnt="0"/>
      <dgm:spPr/>
    </dgm:pt>
    <dgm:pt modelId="{05AC02B9-E6B6-43BD-9FF5-F402504CC9AA}" type="pres">
      <dgm:prSet presAssocID="{7216E463-C3DA-437D-AD6A-956E2CE0F43B}" presName="childText" presStyleLbl="conFgAcc1" presStyleIdx="0" presStyleCnt="1">
        <dgm:presLayoutVars>
          <dgm:bulletEnabled val="1"/>
        </dgm:presLayoutVars>
      </dgm:prSet>
      <dgm:spPr/>
    </dgm:pt>
  </dgm:ptLst>
  <dgm:cxnLst>
    <dgm:cxn modelId="{18A90D02-4039-4163-AC36-9C6B5E737EAD}" srcId="{7216E463-C3DA-437D-AD6A-956E2CE0F43B}" destId="{EC1E67E7-E6FC-4AA6-BAEE-36E7900B5EED}" srcOrd="0" destOrd="0" parTransId="{1410BADC-FE83-4982-9A93-192D59EB8EF8}" sibTransId="{0E96EF9D-5408-44D3-8B72-452FBB2EBE56}"/>
    <dgm:cxn modelId="{27341C0F-60D5-41D7-B6AE-A6CA48B17F39}" type="presOf" srcId="{EC1E67E7-E6FC-4AA6-BAEE-36E7900B5EED}" destId="{05AC02B9-E6B6-43BD-9FF5-F402504CC9AA}" srcOrd="0" destOrd="0" presId="urn:microsoft.com/office/officeart/2005/8/layout/list1"/>
    <dgm:cxn modelId="{6FD1B813-D983-4060-8C05-72BB56DBFC9F}" srcId="{7216E463-C3DA-437D-AD6A-956E2CE0F43B}" destId="{7832C333-9E21-4EAA-AF63-B2960074AA57}" srcOrd="2" destOrd="0" parTransId="{ADC5E328-BAE2-4B47-AFA0-5353E3EBA242}" sibTransId="{02300DED-83F6-4F5B-83BF-A07CC7C4AEB6}"/>
    <dgm:cxn modelId="{A4028123-EBD6-42E9-9E61-E1555AA54B60}" srcId="{EC1E67E7-E6FC-4AA6-BAEE-36E7900B5EED}" destId="{C4FD420D-ACC3-4284-B978-679362D5FCE9}" srcOrd="0" destOrd="0" parTransId="{E78B39C6-834A-46B5-A9E0-9EA99CBA27F0}" sibTransId="{16B4FEF5-5F61-4FB5-BD75-7C9CEB974E13}"/>
    <dgm:cxn modelId="{5E11733F-0431-4C30-B17C-20739DA2DA87}" type="presOf" srcId="{C4FD420D-ACC3-4284-B978-679362D5FCE9}" destId="{05AC02B9-E6B6-43BD-9FF5-F402504CC9AA}" srcOrd="0" destOrd="1" presId="urn:microsoft.com/office/officeart/2005/8/layout/list1"/>
    <dgm:cxn modelId="{11EA6267-F023-4611-94B2-6EB1D72BCCB4}" type="presOf" srcId="{7832C333-9E21-4EAA-AF63-B2960074AA57}" destId="{05AC02B9-E6B6-43BD-9FF5-F402504CC9AA}" srcOrd="0" destOrd="6" presId="urn:microsoft.com/office/officeart/2005/8/layout/list1"/>
    <dgm:cxn modelId="{1EBCAC79-2B82-461E-A5AC-81D47C27B5EC}" type="presOf" srcId="{6A19E6E4-7CD6-4CA6-8EFA-0662BE169EAE}" destId="{05AC02B9-E6B6-43BD-9FF5-F402504CC9AA}" srcOrd="0" destOrd="5" presId="urn:microsoft.com/office/officeart/2005/8/layout/list1"/>
    <dgm:cxn modelId="{ADAEDEAB-D1B7-4A89-90C1-07B5B5402A67}" type="presOf" srcId="{7216E463-C3DA-437D-AD6A-956E2CE0F43B}" destId="{B0353A1D-EF7E-4024-B59C-13CDBF205C06}" srcOrd="1" destOrd="0" presId="urn:microsoft.com/office/officeart/2005/8/layout/list1"/>
    <dgm:cxn modelId="{33F55DBC-E88B-455E-8A18-801F78593F4E}" type="presOf" srcId="{B4AE6C7F-AA9B-4A41-8D8F-189926386EFF}" destId="{05AC02B9-E6B6-43BD-9FF5-F402504CC9AA}" srcOrd="0" destOrd="3" presId="urn:microsoft.com/office/officeart/2005/8/layout/list1"/>
    <dgm:cxn modelId="{C4472FC2-3415-4321-8DFD-430F6FC57093}" srcId="{7216E463-C3DA-437D-AD6A-956E2CE0F43B}" destId="{B4AE6C7F-AA9B-4A41-8D8F-189926386EFF}" srcOrd="1" destOrd="0" parTransId="{E780841A-215E-4497-9528-55A166BFA3B9}" sibTransId="{560A661C-1AA1-4189-8B59-B8890C58D130}"/>
    <dgm:cxn modelId="{67CCD3C5-772B-4373-990E-D42B2A0F171F}" type="presOf" srcId="{DC9FA3B4-B12A-41F7-83C5-6A8FB6824589}" destId="{05AC02B9-E6B6-43BD-9FF5-F402504CC9AA}" srcOrd="0" destOrd="2" presId="urn:microsoft.com/office/officeart/2005/8/layout/list1"/>
    <dgm:cxn modelId="{CBA2F0C6-6553-48F0-BFB6-8E95D6F22B34}" srcId="{180484DB-1AA5-4030-B0C6-E74755C4B17B}" destId="{7216E463-C3DA-437D-AD6A-956E2CE0F43B}" srcOrd="0" destOrd="0" parTransId="{C97B7EAC-CBE9-4006-B04F-243273CEC2BA}" sibTransId="{404B1109-31A7-4823-8E27-0606F18FD835}"/>
    <dgm:cxn modelId="{10151ED3-DC88-4C32-8A2F-653D6C46B175}" type="presOf" srcId="{37B437AF-8DF9-4559-9695-5F00B1A4D60F}" destId="{05AC02B9-E6B6-43BD-9FF5-F402504CC9AA}" srcOrd="0" destOrd="4" presId="urn:microsoft.com/office/officeart/2005/8/layout/list1"/>
    <dgm:cxn modelId="{48B790DD-3F82-4151-BF25-356120A43990}" srcId="{C4FD420D-ACC3-4284-B978-679362D5FCE9}" destId="{DC9FA3B4-B12A-41F7-83C5-6A8FB6824589}" srcOrd="0" destOrd="0" parTransId="{9DE6BEBF-D313-4569-B4D4-3164FF5FE152}" sibTransId="{DEEAFFC2-4331-409F-9228-1EA53968F0B7}"/>
    <dgm:cxn modelId="{25B02CDE-80C0-4C01-B404-69F92492694C}" srcId="{B4AE6C7F-AA9B-4A41-8D8F-189926386EFF}" destId="{37B437AF-8DF9-4559-9695-5F00B1A4D60F}" srcOrd="0" destOrd="0" parTransId="{2AE413FA-C6C6-489A-917D-597B27B85579}" sibTransId="{0B240EF7-5C4B-4D3E-B038-D94768E603FD}"/>
    <dgm:cxn modelId="{DF7BE8F5-0D83-4169-A0EE-A43C5C256727}" type="presOf" srcId="{7216E463-C3DA-437D-AD6A-956E2CE0F43B}" destId="{487556A1-B5EC-429D-BCE1-546987F2157E}" srcOrd="0" destOrd="0" presId="urn:microsoft.com/office/officeart/2005/8/layout/list1"/>
    <dgm:cxn modelId="{80ACCFF9-B413-43D8-B181-91DD2AF036F0}" srcId="{37B437AF-8DF9-4559-9695-5F00B1A4D60F}" destId="{6A19E6E4-7CD6-4CA6-8EFA-0662BE169EAE}" srcOrd="0" destOrd="0" parTransId="{D1B4D348-7439-4198-AC5F-A25252749EA0}" sibTransId="{AAC10E82-F292-49F5-B2DF-9249F1258B14}"/>
    <dgm:cxn modelId="{64AE83FA-5B8A-4BDC-BB22-1493E4853204}" type="presOf" srcId="{180484DB-1AA5-4030-B0C6-E74755C4B17B}" destId="{CC9A1414-0714-484B-8A8A-317A779E7B60}" srcOrd="0" destOrd="0" presId="urn:microsoft.com/office/officeart/2005/8/layout/list1"/>
    <dgm:cxn modelId="{B57EE223-F87D-4515-A26E-B81FDD903173}" type="presParOf" srcId="{CC9A1414-0714-484B-8A8A-317A779E7B60}" destId="{522CD5A7-CD38-4E1D-A281-BB7B767EED47}" srcOrd="0" destOrd="0" presId="urn:microsoft.com/office/officeart/2005/8/layout/list1"/>
    <dgm:cxn modelId="{2CF28292-F60A-421F-89EF-35C5CD7E1ACF}" type="presParOf" srcId="{522CD5A7-CD38-4E1D-A281-BB7B767EED47}" destId="{487556A1-B5EC-429D-BCE1-546987F2157E}" srcOrd="0" destOrd="0" presId="urn:microsoft.com/office/officeart/2005/8/layout/list1"/>
    <dgm:cxn modelId="{60D725B9-BB4B-4970-8AA0-4EC9990B16E1}" type="presParOf" srcId="{522CD5A7-CD38-4E1D-A281-BB7B767EED47}" destId="{B0353A1D-EF7E-4024-B59C-13CDBF205C06}" srcOrd="1" destOrd="0" presId="urn:microsoft.com/office/officeart/2005/8/layout/list1"/>
    <dgm:cxn modelId="{1F6E5B47-285E-449D-A216-14140AAC1694}" type="presParOf" srcId="{CC9A1414-0714-484B-8A8A-317A779E7B60}" destId="{1164D0B7-9A14-4418-A939-69E0F513026B}" srcOrd="1" destOrd="0" presId="urn:microsoft.com/office/officeart/2005/8/layout/list1"/>
    <dgm:cxn modelId="{EB6ADD12-47F5-4C17-8A5C-594D95010EEE}" type="presParOf" srcId="{CC9A1414-0714-484B-8A8A-317A779E7B60}" destId="{05AC02B9-E6B6-43BD-9FF5-F402504CC9A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C02B9-E6B6-43BD-9FF5-F402504CC9AA}">
      <dsp:nvSpPr>
        <dsp:cNvPr id="0" name=""/>
        <dsp:cNvSpPr/>
      </dsp:nvSpPr>
      <dsp:spPr>
        <a:xfrm>
          <a:off x="0" y="347814"/>
          <a:ext cx="5060497" cy="362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2751" tIns="374904" rIns="392751"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Equality operators: used to make comparisons between values.</a:t>
          </a:r>
          <a:endParaRPr lang="en-US" sz="1800" kern="1200" dirty="0"/>
        </a:p>
        <a:p>
          <a:pPr marL="342900" lvl="2" indent="-171450" algn="l" defTabSz="800100">
            <a:lnSpc>
              <a:spcPct val="90000"/>
            </a:lnSpc>
            <a:spcBef>
              <a:spcPct val="0"/>
            </a:spcBef>
            <a:spcAft>
              <a:spcPct val="15000"/>
            </a:spcAft>
            <a:buChar char="•"/>
          </a:pPr>
          <a:r>
            <a:rPr lang="en-GB" sz="1800" b="1" kern="1200"/>
            <a:t>&lt;     &gt;     ==     &lt;=     &gt;=     != </a:t>
          </a:r>
          <a:endParaRPr lang="en-US" sz="1800" kern="1200"/>
        </a:p>
        <a:p>
          <a:pPr marL="342900" lvl="2" indent="-171450" algn="l" defTabSz="800100">
            <a:lnSpc>
              <a:spcPct val="90000"/>
            </a:lnSpc>
            <a:spcBef>
              <a:spcPct val="0"/>
            </a:spcBef>
            <a:spcAft>
              <a:spcPct val="15000"/>
            </a:spcAft>
            <a:buChar char="•"/>
          </a:pPr>
          <a:r>
            <a:rPr lang="en-GB" sz="1800" kern="1200"/>
            <a:t>We use == to check if one value is equal to another value.</a:t>
          </a:r>
          <a:endParaRPr lang="en-US" sz="1800" kern="1200"/>
        </a:p>
        <a:p>
          <a:pPr marL="342900" lvl="2" indent="-171450" algn="l" defTabSz="800100">
            <a:lnSpc>
              <a:spcPct val="90000"/>
            </a:lnSpc>
            <a:spcBef>
              <a:spcPct val="0"/>
            </a:spcBef>
            <a:spcAft>
              <a:spcPct val="15000"/>
            </a:spcAft>
            <a:buChar char="•"/>
          </a:pPr>
          <a:r>
            <a:rPr lang="en-GB" sz="1800" kern="1200"/>
            <a:t>Remember we use = to </a:t>
          </a:r>
          <a:r>
            <a:rPr lang="en-GB" sz="1800" b="1" kern="1200"/>
            <a:t>assign</a:t>
          </a:r>
          <a:r>
            <a:rPr lang="en-GB" sz="1800" kern="1200"/>
            <a:t> values to variables.</a:t>
          </a:r>
          <a:endParaRPr lang="en-US" sz="1800" kern="1200"/>
        </a:p>
        <a:p>
          <a:pPr marL="171450" lvl="1" indent="-171450" algn="l" defTabSz="800100">
            <a:lnSpc>
              <a:spcPct val="90000"/>
            </a:lnSpc>
            <a:spcBef>
              <a:spcPct val="0"/>
            </a:spcBef>
            <a:spcAft>
              <a:spcPct val="15000"/>
            </a:spcAft>
            <a:buChar char="•"/>
          </a:pPr>
          <a:r>
            <a:rPr lang="en-GB" sz="1800" kern="1200"/>
            <a:t>The if statement</a:t>
          </a:r>
          <a:endParaRPr lang="en-US" sz="1800" kern="1200"/>
        </a:p>
        <a:p>
          <a:pPr marL="342900" lvl="2" indent="-171450" algn="l" defTabSz="800100">
            <a:lnSpc>
              <a:spcPct val="90000"/>
            </a:lnSpc>
            <a:spcBef>
              <a:spcPct val="0"/>
            </a:spcBef>
            <a:spcAft>
              <a:spcPct val="15000"/>
            </a:spcAft>
            <a:buChar char="•"/>
          </a:pPr>
          <a:r>
            <a:rPr lang="en-GB" sz="1800" kern="1200"/>
            <a:t>If the if statement evaluates to true, the indented code block will execute.</a:t>
          </a:r>
          <a:endParaRPr lang="en-US" sz="1800" kern="1200"/>
        </a:p>
        <a:p>
          <a:pPr marL="342900" lvl="2" indent="-171450" algn="l" defTabSz="800100">
            <a:lnSpc>
              <a:spcPct val="90000"/>
            </a:lnSpc>
            <a:spcBef>
              <a:spcPct val="0"/>
            </a:spcBef>
            <a:spcAft>
              <a:spcPct val="15000"/>
            </a:spcAft>
            <a:buChar char="•"/>
          </a:pPr>
          <a:r>
            <a:rPr lang="en-GB" sz="1800" kern="1200"/>
            <a:t>If the if statement evaluates to false, the indented code block will be ignored.</a:t>
          </a:r>
          <a:endParaRPr lang="en-US" sz="1800" kern="1200"/>
        </a:p>
      </dsp:txBody>
      <dsp:txXfrm>
        <a:off x="0" y="347814"/>
        <a:ext cx="5060497" cy="3628800"/>
      </dsp:txXfrm>
    </dsp:sp>
    <dsp:sp modelId="{B0353A1D-EF7E-4024-B59C-13CDBF205C06}">
      <dsp:nvSpPr>
        <dsp:cNvPr id="0" name=""/>
        <dsp:cNvSpPr/>
      </dsp:nvSpPr>
      <dsp:spPr>
        <a:xfrm>
          <a:off x="253024" y="82134"/>
          <a:ext cx="3542347"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92" tIns="0" rIns="133892" bIns="0" numCol="1" spcCol="1270" anchor="ctr" anchorCtr="0">
          <a:noAutofit/>
        </a:bodyPr>
        <a:lstStyle/>
        <a:p>
          <a:pPr marL="0" lvl="0" indent="0" algn="l" defTabSz="800100">
            <a:lnSpc>
              <a:spcPct val="90000"/>
            </a:lnSpc>
            <a:spcBef>
              <a:spcPct val="0"/>
            </a:spcBef>
            <a:spcAft>
              <a:spcPct val="35000"/>
            </a:spcAft>
            <a:buNone/>
          </a:pPr>
          <a:r>
            <a:rPr lang="en-GB" sz="1800" b="1" kern="1200"/>
            <a:t>Today you learned about:</a:t>
          </a:r>
          <a:endParaRPr lang="en-US" sz="1800" kern="1200"/>
        </a:p>
      </dsp:txBody>
      <dsp:txXfrm>
        <a:off x="278963" y="108073"/>
        <a:ext cx="3490469"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C02B9-E6B6-43BD-9FF5-F402504CC9AA}">
      <dsp:nvSpPr>
        <dsp:cNvPr id="0" name=""/>
        <dsp:cNvSpPr/>
      </dsp:nvSpPr>
      <dsp:spPr>
        <a:xfrm>
          <a:off x="0" y="347814"/>
          <a:ext cx="5060497" cy="362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2751" tIns="374904" rIns="392751" bIns="128016" numCol="1" spcCol="1270" anchor="t" anchorCtr="0">
          <a:noAutofit/>
        </a:bodyPr>
        <a:lstStyle/>
        <a:p>
          <a:pPr marL="171450" lvl="1" indent="-171450" algn="l" defTabSz="800100">
            <a:lnSpc>
              <a:spcPct val="90000"/>
            </a:lnSpc>
            <a:spcBef>
              <a:spcPct val="0"/>
            </a:spcBef>
            <a:spcAft>
              <a:spcPct val="15000"/>
            </a:spcAft>
            <a:buSzPts val="1400"/>
            <a:buFont typeface="Noto Sans Symbols"/>
            <a:buChar char="✔"/>
          </a:pPr>
          <a:r>
            <a:rPr lang="en-GB" sz="1800" kern="1200"/>
            <a:t>The if else statement</a:t>
          </a:r>
          <a:endParaRPr lang="en-US" sz="1800" kern="1200" dirty="0"/>
        </a:p>
        <a:p>
          <a:pPr marL="342900" lvl="2" indent="-171450" algn="l" defTabSz="800100">
            <a:lnSpc>
              <a:spcPct val="90000"/>
            </a:lnSpc>
            <a:spcBef>
              <a:spcPct val="0"/>
            </a:spcBef>
            <a:spcAft>
              <a:spcPct val="15000"/>
            </a:spcAft>
            <a:buChar char="•"/>
          </a:pPr>
          <a:r>
            <a:rPr lang="en-GB" sz="1800" kern="1200"/>
            <a:t>Guarantees that either the if or the else code block will be executed</a:t>
          </a:r>
          <a:endParaRPr lang="en-GB" sz="1800" kern="1200" dirty="0"/>
        </a:p>
        <a:p>
          <a:pPr marL="514350" lvl="3"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r>
            <a:rPr lang="en-GB" sz="1800" kern="1200"/>
            <a:t>The if else elif</a:t>
          </a:r>
          <a:endParaRPr lang="en-GB" sz="1800" kern="1200" dirty="0"/>
        </a:p>
        <a:p>
          <a:pPr marL="342900" lvl="2" indent="-171450" algn="l" defTabSz="800100">
            <a:lnSpc>
              <a:spcPct val="90000"/>
            </a:lnSpc>
            <a:spcBef>
              <a:spcPct val="0"/>
            </a:spcBef>
            <a:spcAft>
              <a:spcPct val="15000"/>
            </a:spcAft>
            <a:buChar char="•"/>
          </a:pPr>
          <a:r>
            <a:rPr lang="en-GB" sz="1800" kern="1200"/>
            <a:t>Like the else if statement but adds in more conditions.</a:t>
          </a:r>
          <a:endParaRPr lang="en-GB" sz="1800" kern="1200" dirty="0"/>
        </a:p>
        <a:p>
          <a:pPr marL="514350" lvl="3" indent="-171450" algn="l" defTabSz="800100">
            <a:lnSpc>
              <a:spcPct val="90000"/>
            </a:lnSpc>
            <a:spcBef>
              <a:spcPct val="0"/>
            </a:spcBef>
            <a:spcAft>
              <a:spcPct val="15000"/>
            </a:spcAft>
            <a:buChar char="•"/>
          </a:pPr>
          <a:endParaRPr lang="en-GB" sz="1800" kern="1200" dirty="0"/>
        </a:p>
        <a:p>
          <a:pPr marL="171450" lvl="1" indent="-171450" algn="l" defTabSz="800100">
            <a:lnSpc>
              <a:spcPct val="90000"/>
            </a:lnSpc>
            <a:spcBef>
              <a:spcPct val="0"/>
            </a:spcBef>
            <a:spcAft>
              <a:spcPct val="15000"/>
            </a:spcAft>
            <a:buChar char="•"/>
          </a:pPr>
          <a:r>
            <a:rPr lang="en-GB" sz="1800" kern="1200"/>
            <a:t>In an if else elif statement, </a:t>
          </a:r>
          <a:r>
            <a:rPr lang="en-GB" sz="1800" b="1" kern="1200"/>
            <a:t>as soon as one statement is found to be true, it will execute, and no other code block will be executed</a:t>
          </a:r>
          <a:r>
            <a:rPr lang="en-GB" sz="1800" kern="1200"/>
            <a:t> in that if else elif statement.</a:t>
          </a:r>
          <a:endParaRPr lang="en-GB" sz="1800" kern="1200" dirty="0"/>
        </a:p>
      </dsp:txBody>
      <dsp:txXfrm>
        <a:off x="0" y="347814"/>
        <a:ext cx="5060497" cy="3628800"/>
      </dsp:txXfrm>
    </dsp:sp>
    <dsp:sp modelId="{B0353A1D-EF7E-4024-B59C-13CDBF205C06}">
      <dsp:nvSpPr>
        <dsp:cNvPr id="0" name=""/>
        <dsp:cNvSpPr/>
      </dsp:nvSpPr>
      <dsp:spPr>
        <a:xfrm>
          <a:off x="253024" y="82134"/>
          <a:ext cx="3542347"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92" tIns="0" rIns="133892" bIns="0" numCol="1" spcCol="1270" anchor="ctr" anchorCtr="0">
          <a:noAutofit/>
        </a:bodyPr>
        <a:lstStyle/>
        <a:p>
          <a:pPr marL="0" lvl="0" indent="0" algn="l" defTabSz="800100">
            <a:lnSpc>
              <a:spcPct val="90000"/>
            </a:lnSpc>
            <a:spcBef>
              <a:spcPct val="0"/>
            </a:spcBef>
            <a:spcAft>
              <a:spcPct val="35000"/>
            </a:spcAft>
            <a:buNone/>
          </a:pPr>
          <a:r>
            <a:rPr lang="en-GB" sz="1800" b="1" kern="1200"/>
            <a:t>Today you learned about:</a:t>
          </a:r>
          <a:endParaRPr lang="en-US" sz="1800" kern="1200"/>
        </a:p>
      </dsp:txBody>
      <dsp:txXfrm>
        <a:off x="278963" y="108073"/>
        <a:ext cx="349046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3DF1F-1749-4BA6-89F1-E731035F336C}" type="datetimeFigureOut">
              <a:rPr lang="en-IE" smtClean="0"/>
              <a:t>27/09/2023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BE5D7-9946-426E-A9AB-E7CBDF43EB19}" type="slidenum">
              <a:rPr lang="en-IE" smtClean="0"/>
              <a:t>‹#›</a:t>
            </a:fld>
            <a:endParaRPr lang="en-IE"/>
          </a:p>
        </p:txBody>
      </p:sp>
    </p:spTree>
    <p:extLst>
      <p:ext uri="{BB962C8B-B14F-4D97-AF65-F5344CB8AC3E}">
        <p14:creationId xmlns:p14="http://schemas.microsoft.com/office/powerpoint/2010/main" val="117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947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9460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60456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68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78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17917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255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6870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469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941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1109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239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063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515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6442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115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6184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9/27/2023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096797039"/>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652A7398-A1DC-C0CE-990A-4F61DFDC927C}"/>
              </a:ext>
            </a:extLst>
          </p:cNvPr>
          <p:cNvPicPr>
            <a:picLocks noChangeAspect="1"/>
          </p:cNvPicPr>
          <p:nvPr/>
        </p:nvPicPr>
        <p:blipFill rotWithShape="1">
          <a:blip r:embed="rId3">
            <a:alphaModFix amt="35000"/>
          </a:blip>
          <a:srcRect t="12758" b="6885"/>
          <a:stretch/>
        </p:blipFill>
        <p:spPr>
          <a:xfrm>
            <a:off x="20" y="10"/>
            <a:ext cx="12191980" cy="6857990"/>
          </a:xfrm>
          <a:prstGeom prst="rect">
            <a:avLst/>
          </a:prstGeom>
        </p:spPr>
      </p:pic>
      <p:sp>
        <p:nvSpPr>
          <p:cNvPr id="2" name="Title 1">
            <a:extLst>
              <a:ext uri="{FF2B5EF4-FFF2-40B4-BE49-F238E27FC236}">
                <a16:creationId xmlns:a16="http://schemas.microsoft.com/office/drawing/2014/main" id="{6933576A-00D3-B392-AC5D-1BC012D34589}"/>
              </a:ext>
            </a:extLst>
          </p:cNvPr>
          <p:cNvSpPr>
            <a:spLocks noGrp="1"/>
          </p:cNvSpPr>
          <p:nvPr>
            <p:ph type="ctrTitle"/>
          </p:nvPr>
        </p:nvSpPr>
        <p:spPr>
          <a:xfrm>
            <a:off x="1370693" y="1769540"/>
            <a:ext cx="9440034" cy="1828801"/>
          </a:xfrm>
        </p:spPr>
        <p:txBody>
          <a:bodyPr>
            <a:normAutofit/>
          </a:bodyPr>
          <a:lstStyle/>
          <a:p>
            <a:r>
              <a:rPr lang="en-GB" dirty="0"/>
              <a:t>TY Coding</a:t>
            </a:r>
            <a:endParaRPr lang="en-IE" dirty="0"/>
          </a:p>
        </p:txBody>
      </p:sp>
      <p:sp>
        <p:nvSpPr>
          <p:cNvPr id="3" name="Subtitle 2">
            <a:extLst>
              <a:ext uri="{FF2B5EF4-FFF2-40B4-BE49-F238E27FC236}">
                <a16:creationId xmlns:a16="http://schemas.microsoft.com/office/drawing/2014/main" id="{5BB69A54-F089-766D-B997-2CA73C64CEF8}"/>
              </a:ext>
            </a:extLst>
          </p:cNvPr>
          <p:cNvSpPr>
            <a:spLocks noGrp="1"/>
          </p:cNvSpPr>
          <p:nvPr>
            <p:ph type="subTitle" idx="1"/>
          </p:nvPr>
        </p:nvSpPr>
        <p:spPr>
          <a:xfrm>
            <a:off x="1370693" y="3598339"/>
            <a:ext cx="9440034" cy="1049867"/>
          </a:xfrm>
        </p:spPr>
        <p:txBody>
          <a:bodyPr>
            <a:normAutofit/>
          </a:bodyPr>
          <a:lstStyle/>
          <a:p>
            <a:r>
              <a:rPr lang="en-GB" dirty="0"/>
              <a:t>Lesson 06 - Conditional Statements</a:t>
            </a:r>
          </a:p>
        </p:txBody>
      </p:sp>
    </p:spTree>
    <p:extLst>
      <p:ext uri="{BB962C8B-B14F-4D97-AF65-F5344CB8AC3E}">
        <p14:creationId xmlns:p14="http://schemas.microsoft.com/office/powerpoint/2010/main" val="353767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072183-E267-EEDA-0A1A-53CA8D00DCD8}"/>
              </a:ext>
            </a:extLst>
          </p:cNvPr>
          <p:cNvSpPr>
            <a:spLocks noGrp="1"/>
          </p:cNvSpPr>
          <p:nvPr>
            <p:ph type="title"/>
          </p:nvPr>
        </p:nvSpPr>
        <p:spPr/>
        <p:txBody>
          <a:bodyPr/>
          <a:lstStyle/>
          <a:p>
            <a:r>
              <a:rPr lang="en-GB" dirty="0"/>
              <a:t>If else (ELIF)</a:t>
            </a:r>
            <a:endParaRPr lang="en-IE" dirty="0"/>
          </a:p>
        </p:txBody>
      </p:sp>
      <p:sp>
        <p:nvSpPr>
          <p:cNvPr id="7" name="Text Placeholder 6">
            <a:extLst>
              <a:ext uri="{FF2B5EF4-FFF2-40B4-BE49-F238E27FC236}">
                <a16:creationId xmlns:a16="http://schemas.microsoft.com/office/drawing/2014/main" id="{F82CC692-1DF3-AF44-D4B1-9E740942C2C0}"/>
              </a:ext>
            </a:extLst>
          </p:cNvPr>
          <p:cNvSpPr>
            <a:spLocks noGrp="1"/>
          </p:cNvSpPr>
          <p:nvPr>
            <p:ph type="body" sz="half" idx="2"/>
          </p:nvPr>
        </p:nvSpPr>
        <p:spPr/>
        <p:txBody>
          <a:bodyPr/>
          <a:lstStyle/>
          <a:p>
            <a:endParaRPr lang="en-IE"/>
          </a:p>
        </p:txBody>
      </p:sp>
    </p:spTree>
    <p:extLst>
      <p:ext uri="{BB962C8B-B14F-4D97-AF65-F5344CB8AC3E}">
        <p14:creationId xmlns:p14="http://schemas.microsoft.com/office/powerpoint/2010/main" val="226852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ata concept">
            <a:extLst>
              <a:ext uri="{FF2B5EF4-FFF2-40B4-BE49-F238E27FC236}">
                <a16:creationId xmlns:a16="http://schemas.microsoft.com/office/drawing/2014/main" id="{21B54D1D-4B9F-8676-687B-437BCB66DA76}"/>
              </a:ext>
            </a:extLst>
          </p:cNvPr>
          <p:cNvPicPr>
            <a:picLocks noChangeAspect="1"/>
          </p:cNvPicPr>
          <p:nvPr/>
        </p:nvPicPr>
        <p:blipFill rotWithShape="1">
          <a:blip r:embed="rId2">
            <a:alphaModFix amt="25000"/>
          </a:blip>
          <a:srcRect t="20634" b="4366"/>
          <a:stretch/>
        </p:blipFill>
        <p:spPr>
          <a:xfrm>
            <a:off x="20" y="10"/>
            <a:ext cx="12191980" cy="6857990"/>
          </a:xfrm>
          <a:prstGeom prst="rect">
            <a:avLst/>
          </a:prstGeom>
        </p:spPr>
      </p:pic>
      <p:sp>
        <p:nvSpPr>
          <p:cNvPr id="4" name="Title 3">
            <a:extLst>
              <a:ext uri="{FF2B5EF4-FFF2-40B4-BE49-F238E27FC236}">
                <a16:creationId xmlns:a16="http://schemas.microsoft.com/office/drawing/2014/main" id="{E3564D61-356D-25CA-68BF-55EC74F5119D}"/>
              </a:ext>
            </a:extLst>
          </p:cNvPr>
          <p:cNvSpPr>
            <a:spLocks noGrp="1"/>
          </p:cNvSpPr>
          <p:nvPr>
            <p:ph type="title"/>
          </p:nvPr>
        </p:nvSpPr>
        <p:spPr>
          <a:xfrm>
            <a:off x="913795" y="609600"/>
            <a:ext cx="10353762" cy="970450"/>
          </a:xfrm>
        </p:spPr>
        <p:txBody>
          <a:bodyPr>
            <a:normAutofit/>
          </a:bodyPr>
          <a:lstStyle/>
          <a:p>
            <a:r>
              <a:rPr lang="en-GB" dirty="0"/>
              <a:t>The ELIF statement</a:t>
            </a:r>
            <a:endParaRPr lang="en-IE" dirty="0"/>
          </a:p>
        </p:txBody>
      </p:sp>
      <p:sp>
        <p:nvSpPr>
          <p:cNvPr id="5" name="Content Placeholder 4">
            <a:extLst>
              <a:ext uri="{FF2B5EF4-FFF2-40B4-BE49-F238E27FC236}">
                <a16:creationId xmlns:a16="http://schemas.microsoft.com/office/drawing/2014/main" id="{45CB364D-E7B0-41C2-0D19-215FDC17613E}"/>
              </a:ext>
            </a:extLst>
          </p:cNvPr>
          <p:cNvSpPr>
            <a:spLocks noGrp="1"/>
          </p:cNvSpPr>
          <p:nvPr>
            <p:ph idx="1"/>
          </p:nvPr>
        </p:nvSpPr>
        <p:spPr>
          <a:xfrm>
            <a:off x="913795" y="1732449"/>
            <a:ext cx="10353762" cy="4058751"/>
          </a:xfrm>
        </p:spPr>
        <p:txBody>
          <a:bodyPr anchor="ctr">
            <a:normAutofit/>
          </a:bodyPr>
          <a:lstStyle/>
          <a:p>
            <a:pPr indent="-342900">
              <a:spcBef>
                <a:spcPts val="0"/>
              </a:spcBef>
              <a:spcAft>
                <a:spcPts val="0"/>
              </a:spcAft>
              <a:buSzPct val="100000"/>
            </a:pPr>
            <a:r>
              <a:rPr lang="en-GB" dirty="0"/>
              <a:t>The if else elif statement is similar to the if else statement, but it adds in more conditions.</a:t>
            </a:r>
          </a:p>
          <a:p>
            <a:pPr indent="-342900">
              <a:spcBef>
                <a:spcPts val="1000"/>
              </a:spcBef>
              <a:spcAft>
                <a:spcPts val="0"/>
              </a:spcAft>
              <a:buSzPct val="100000"/>
            </a:pPr>
            <a:r>
              <a:rPr lang="en-GB" dirty="0"/>
              <a:t>If the if statement evaluates to true, the if code block will be executed.</a:t>
            </a:r>
          </a:p>
          <a:p>
            <a:pPr indent="-342900">
              <a:spcBef>
                <a:spcPts val="1000"/>
              </a:spcBef>
              <a:spcAft>
                <a:spcPts val="0"/>
              </a:spcAft>
              <a:buSzPct val="100000"/>
            </a:pPr>
            <a:r>
              <a:rPr lang="en-GB" dirty="0"/>
              <a:t>If one of the elif statements evaluates to true, the code block inside that elif will be executed.</a:t>
            </a:r>
          </a:p>
          <a:p>
            <a:pPr indent="-342900">
              <a:spcBef>
                <a:spcPts val="1000"/>
              </a:spcBef>
              <a:spcAft>
                <a:spcPts val="0"/>
              </a:spcAft>
              <a:buSzPct val="100000"/>
            </a:pPr>
            <a:r>
              <a:rPr lang="en-GB" dirty="0"/>
              <a:t>If the if statement and all of the elif statements evaluate to false, the else code block will be executed.</a:t>
            </a:r>
          </a:p>
          <a:p>
            <a:endParaRPr lang="en-IE" dirty="0"/>
          </a:p>
        </p:txBody>
      </p:sp>
    </p:spTree>
    <p:extLst>
      <p:ext uri="{BB962C8B-B14F-4D97-AF65-F5344CB8AC3E}">
        <p14:creationId xmlns:p14="http://schemas.microsoft.com/office/powerpoint/2010/main" val="10464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33;p69">
            <a:extLst>
              <a:ext uri="{FF2B5EF4-FFF2-40B4-BE49-F238E27FC236}">
                <a16:creationId xmlns:a16="http://schemas.microsoft.com/office/drawing/2014/main" id="{2519F6D2-364F-5814-49A1-F768B54B1DEB}"/>
              </a:ext>
            </a:extLst>
          </p:cNvPr>
          <p:cNvSpPr txBox="1"/>
          <p:nvPr/>
        </p:nvSpPr>
        <p:spPr>
          <a:xfrm>
            <a:off x="363269" y="721279"/>
            <a:ext cx="7567751"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E" sz="2800" dirty="0">
                <a:latin typeface="Twentieth Century"/>
                <a:ea typeface="Twentieth Century"/>
                <a:cs typeface="Twentieth Century"/>
                <a:sym typeface="Twentieth Century"/>
              </a:rPr>
              <a:t>age = int(input(“Please enter your age"))</a:t>
            </a:r>
            <a:endParaRPr sz="2400" dirty="0"/>
          </a:p>
          <a:p>
            <a:pPr marL="0" marR="0" lvl="0" indent="0" algn="l" rtl="0">
              <a:spcBef>
                <a:spcPts val="0"/>
              </a:spcBef>
              <a:spcAft>
                <a:spcPts val="0"/>
              </a:spcAft>
              <a:buNone/>
            </a:pPr>
            <a:endParaRPr sz="2800" dirty="0">
              <a:latin typeface="Twentieth Century"/>
              <a:ea typeface="Twentieth Century"/>
              <a:cs typeface="Twentieth Century"/>
              <a:sym typeface="Twentieth Century"/>
            </a:endParaRPr>
          </a:p>
          <a:p>
            <a:pPr marL="0" marR="0" lvl="0" indent="0" algn="l" rtl="0">
              <a:spcBef>
                <a:spcPts val="0"/>
              </a:spcBef>
              <a:spcAft>
                <a:spcPts val="0"/>
              </a:spcAft>
              <a:buNone/>
            </a:pPr>
            <a:r>
              <a:rPr lang="en-IE" sz="2800" dirty="0">
                <a:latin typeface="Twentieth Century"/>
                <a:ea typeface="Twentieth Century"/>
                <a:cs typeface="Twentieth Century"/>
                <a:sym typeface="Twentieth Century"/>
              </a:rPr>
              <a:t>if age &gt; 17:</a:t>
            </a:r>
            <a:endParaRPr sz="2400" dirty="0"/>
          </a:p>
          <a:p>
            <a:pPr marL="0" marR="0" lvl="0" indent="0" algn="l" rtl="0">
              <a:spcBef>
                <a:spcPts val="0"/>
              </a:spcBef>
              <a:spcAft>
                <a:spcPts val="0"/>
              </a:spcAft>
              <a:buNone/>
            </a:pPr>
            <a:r>
              <a:rPr lang="en-IE" sz="2800" dirty="0">
                <a:latin typeface="Twentieth Century"/>
                <a:ea typeface="Twentieth Century"/>
                <a:cs typeface="Twentieth Century"/>
                <a:sym typeface="Twentieth Century"/>
              </a:rPr>
              <a:t>        print(“You are eligible to apply for a drivers licence.“)</a:t>
            </a:r>
            <a:endParaRPr sz="2400" dirty="0"/>
          </a:p>
          <a:p>
            <a:pPr marL="0" marR="0" lvl="0" indent="0" algn="l" rtl="0">
              <a:spcBef>
                <a:spcPts val="0"/>
              </a:spcBef>
              <a:spcAft>
                <a:spcPts val="0"/>
              </a:spcAft>
              <a:buNone/>
            </a:pPr>
            <a:r>
              <a:rPr lang="en-IE" sz="2800" dirty="0" err="1">
                <a:latin typeface="Twentieth Century"/>
                <a:ea typeface="Twentieth Century"/>
                <a:cs typeface="Twentieth Century"/>
                <a:sym typeface="Twentieth Century"/>
              </a:rPr>
              <a:t>elif</a:t>
            </a:r>
            <a:r>
              <a:rPr lang="en-IE" sz="2800" dirty="0">
                <a:latin typeface="Twentieth Century"/>
                <a:ea typeface="Twentieth Century"/>
                <a:cs typeface="Twentieth Century"/>
                <a:sym typeface="Twentieth Century"/>
              </a:rPr>
              <a:t> age == 17:</a:t>
            </a:r>
            <a:endParaRPr sz="2400" dirty="0"/>
          </a:p>
          <a:p>
            <a:pPr marL="0" marR="0" lvl="0" indent="0" algn="l" rtl="0">
              <a:spcBef>
                <a:spcPts val="0"/>
              </a:spcBef>
              <a:spcAft>
                <a:spcPts val="0"/>
              </a:spcAft>
              <a:buNone/>
            </a:pPr>
            <a:r>
              <a:rPr lang="en-IE" sz="2800" dirty="0">
                <a:latin typeface="Twentieth Century"/>
                <a:ea typeface="Twentieth Century"/>
                <a:cs typeface="Twentieth Century"/>
                <a:sym typeface="Twentieth Century"/>
              </a:rPr>
              <a:t>        print(“You are exactly the right age.”)</a:t>
            </a:r>
            <a:br>
              <a:rPr lang="en-IE" sz="2800" dirty="0">
                <a:latin typeface="Twentieth Century"/>
                <a:ea typeface="Twentieth Century"/>
                <a:cs typeface="Twentieth Century"/>
                <a:sym typeface="Twentieth Century"/>
              </a:rPr>
            </a:br>
            <a:r>
              <a:rPr lang="en-IE" sz="2800" dirty="0">
                <a:latin typeface="Twentieth Century"/>
                <a:ea typeface="Twentieth Century"/>
                <a:cs typeface="Twentieth Century"/>
                <a:sym typeface="Twentieth Century"/>
              </a:rPr>
              <a:t>else:</a:t>
            </a:r>
            <a:endParaRPr sz="2400" dirty="0"/>
          </a:p>
          <a:p>
            <a:pPr marL="0" marR="0" lvl="0" indent="0" algn="l" rtl="0">
              <a:spcBef>
                <a:spcPts val="0"/>
              </a:spcBef>
              <a:spcAft>
                <a:spcPts val="0"/>
              </a:spcAft>
              <a:buNone/>
            </a:pPr>
            <a:r>
              <a:rPr lang="en-IE" sz="2800" dirty="0">
                <a:latin typeface="Twentieth Century"/>
                <a:ea typeface="Twentieth Century"/>
                <a:cs typeface="Twentieth Century"/>
                <a:sym typeface="Twentieth Century"/>
              </a:rPr>
              <a:t>        print("Sorry, you cannot drive yet.")</a:t>
            </a:r>
            <a:endParaRPr sz="2400" dirty="0">
              <a:latin typeface="Twentieth Century"/>
              <a:ea typeface="Twentieth Century"/>
              <a:cs typeface="Twentieth Century"/>
              <a:sym typeface="Twentieth Century"/>
            </a:endParaRPr>
          </a:p>
        </p:txBody>
      </p:sp>
      <p:sp>
        <p:nvSpPr>
          <p:cNvPr id="7" name="Google Shape;835;p69">
            <a:extLst>
              <a:ext uri="{FF2B5EF4-FFF2-40B4-BE49-F238E27FC236}">
                <a16:creationId xmlns:a16="http://schemas.microsoft.com/office/drawing/2014/main" id="{46AC6C06-C352-B9C2-A0BB-C98EA9617BB2}"/>
              </a:ext>
            </a:extLst>
          </p:cNvPr>
          <p:cNvSpPr txBox="1"/>
          <p:nvPr/>
        </p:nvSpPr>
        <p:spPr>
          <a:xfrm>
            <a:off x="8358833" y="721279"/>
            <a:ext cx="3469898"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E" sz="2000" dirty="0">
                <a:latin typeface="Twentieth Century"/>
                <a:sym typeface="Twentieth Century"/>
              </a:rPr>
              <a:t>User input variable</a:t>
            </a:r>
            <a:endParaRPr sz="2000" dirty="0">
              <a:latin typeface="Twentieth Century"/>
            </a:endParaRPr>
          </a:p>
          <a:p>
            <a:pPr marL="0" marR="0" lvl="0" indent="0" algn="l" rtl="0">
              <a:spcBef>
                <a:spcPts val="0"/>
              </a:spcBef>
              <a:spcAft>
                <a:spcPts val="0"/>
              </a:spcAft>
              <a:buNone/>
            </a:pPr>
            <a:endParaRPr sz="2000" dirty="0">
              <a:latin typeface="Twentieth Century"/>
              <a:sym typeface="Twentieth Century"/>
            </a:endParaRPr>
          </a:p>
          <a:p>
            <a:pPr marL="0" marR="0" lvl="0" indent="0" algn="l" rtl="0">
              <a:spcBef>
                <a:spcPts val="0"/>
              </a:spcBef>
              <a:spcAft>
                <a:spcPts val="0"/>
              </a:spcAft>
              <a:buNone/>
            </a:pPr>
            <a:endParaRPr lang="en-IE" sz="2000" dirty="0">
              <a:latin typeface="Twentieth Century"/>
              <a:sym typeface="Twentieth Century"/>
            </a:endParaRPr>
          </a:p>
          <a:p>
            <a:pPr marL="0" marR="0" lvl="0" indent="0" algn="l" rtl="0">
              <a:spcBef>
                <a:spcPts val="0"/>
              </a:spcBef>
              <a:spcAft>
                <a:spcPts val="0"/>
              </a:spcAft>
              <a:buNone/>
            </a:pPr>
            <a:r>
              <a:rPr lang="en-IE" sz="2000" dirty="0">
                <a:latin typeface="Twentieth Century"/>
                <a:sym typeface="Twentieth Century"/>
              </a:rPr>
              <a:t>IF statement</a:t>
            </a:r>
            <a:endParaRPr sz="2000" dirty="0">
              <a:latin typeface="Twentieth Century"/>
            </a:endParaRPr>
          </a:p>
          <a:p>
            <a:pPr marL="0" marR="0" lvl="0" indent="0" algn="l" rtl="0">
              <a:spcBef>
                <a:spcPts val="0"/>
              </a:spcBef>
              <a:spcAft>
                <a:spcPts val="0"/>
              </a:spcAft>
              <a:buNone/>
            </a:pPr>
            <a:endParaRPr lang="en-IE" sz="2000" dirty="0">
              <a:latin typeface="Twentieth Century"/>
              <a:sym typeface="Twentieth Century"/>
            </a:endParaRPr>
          </a:p>
          <a:p>
            <a:pPr marL="0" marR="0" lvl="0" indent="0" algn="l" rtl="0">
              <a:spcBef>
                <a:spcPts val="0"/>
              </a:spcBef>
              <a:spcAft>
                <a:spcPts val="0"/>
              </a:spcAft>
              <a:buNone/>
            </a:pPr>
            <a:r>
              <a:rPr lang="en-IE" sz="2000" dirty="0">
                <a:latin typeface="Twentieth Century"/>
                <a:sym typeface="Twentieth Century"/>
              </a:rPr>
              <a:t>First indented code block</a:t>
            </a:r>
            <a:endParaRPr sz="2000" dirty="0">
              <a:latin typeface="Twentieth Century"/>
            </a:endParaRPr>
          </a:p>
          <a:p>
            <a:pPr marL="0" marR="0" lvl="0" indent="0" algn="l" rtl="0">
              <a:spcBef>
                <a:spcPts val="0"/>
              </a:spcBef>
              <a:spcAft>
                <a:spcPts val="0"/>
              </a:spcAft>
              <a:buNone/>
            </a:pPr>
            <a:endParaRPr sz="2000" dirty="0">
              <a:latin typeface="Twentieth Century"/>
              <a:sym typeface="Twentieth Century"/>
            </a:endParaRPr>
          </a:p>
          <a:p>
            <a:pPr marL="0" marR="0" lvl="0" indent="0" algn="l" rtl="0">
              <a:spcBef>
                <a:spcPts val="0"/>
              </a:spcBef>
              <a:spcAft>
                <a:spcPts val="0"/>
              </a:spcAft>
              <a:buNone/>
            </a:pPr>
            <a:r>
              <a:rPr lang="en-IE" sz="2000" dirty="0">
                <a:latin typeface="Twentieth Century"/>
                <a:sym typeface="Twentieth Century"/>
              </a:rPr>
              <a:t>ELIF statement</a:t>
            </a:r>
          </a:p>
          <a:p>
            <a:pPr marL="0" marR="0" lvl="0" indent="0" algn="l" rtl="0">
              <a:spcBef>
                <a:spcPts val="0"/>
              </a:spcBef>
              <a:spcAft>
                <a:spcPts val="0"/>
              </a:spcAft>
              <a:buNone/>
            </a:pPr>
            <a:r>
              <a:rPr lang="en-IE" sz="2000" dirty="0">
                <a:latin typeface="Twentieth Century"/>
                <a:sym typeface="Twentieth Century"/>
              </a:rPr>
              <a:t>Second indented code block</a:t>
            </a:r>
            <a:endParaRPr sz="2000" dirty="0">
              <a:latin typeface="Twentieth Century"/>
            </a:endParaRPr>
          </a:p>
          <a:p>
            <a:pPr marL="0" marR="0" lvl="0" indent="0" algn="l" rtl="0">
              <a:spcBef>
                <a:spcPts val="0"/>
              </a:spcBef>
              <a:spcAft>
                <a:spcPts val="0"/>
              </a:spcAft>
              <a:buNone/>
            </a:pPr>
            <a:endParaRPr lang="en-IE" sz="2000" dirty="0">
              <a:latin typeface="Twentieth Century"/>
              <a:sym typeface="Twentieth Century"/>
            </a:endParaRPr>
          </a:p>
          <a:p>
            <a:pPr marL="0" marR="0" lvl="0" indent="0" algn="l" rtl="0">
              <a:spcBef>
                <a:spcPts val="0"/>
              </a:spcBef>
              <a:spcAft>
                <a:spcPts val="0"/>
              </a:spcAft>
              <a:buNone/>
            </a:pPr>
            <a:r>
              <a:rPr lang="en-IE" sz="2000" dirty="0">
                <a:latin typeface="Twentieth Century"/>
                <a:sym typeface="Twentieth Century"/>
              </a:rPr>
              <a:t>ELSE statement</a:t>
            </a:r>
            <a:endParaRPr sz="2000" dirty="0">
              <a:latin typeface="Twentieth Century"/>
            </a:endParaRPr>
          </a:p>
          <a:p>
            <a:pPr marL="0" marR="0" lvl="0" indent="0" algn="l" rtl="0">
              <a:spcBef>
                <a:spcPts val="0"/>
              </a:spcBef>
              <a:spcAft>
                <a:spcPts val="0"/>
              </a:spcAft>
              <a:buNone/>
            </a:pPr>
            <a:endParaRPr sz="2000" dirty="0">
              <a:latin typeface="Twentieth Century"/>
              <a:sym typeface="Twentieth Century"/>
            </a:endParaRPr>
          </a:p>
          <a:p>
            <a:pPr marL="0" marR="0" lvl="0" indent="0" algn="l" rtl="0">
              <a:spcBef>
                <a:spcPts val="0"/>
              </a:spcBef>
              <a:spcAft>
                <a:spcPts val="0"/>
              </a:spcAft>
              <a:buNone/>
            </a:pPr>
            <a:r>
              <a:rPr lang="en-IE" sz="2000" dirty="0">
                <a:latin typeface="Twentieth Century"/>
                <a:sym typeface="Twentieth Century"/>
              </a:rPr>
              <a:t>Third indented code block</a:t>
            </a:r>
            <a:endParaRPr sz="2000" dirty="0">
              <a:latin typeface="Twentieth Century"/>
            </a:endParaRPr>
          </a:p>
        </p:txBody>
      </p:sp>
      <p:sp>
        <p:nvSpPr>
          <p:cNvPr id="10" name="Arrow: Striped Right 9">
            <a:extLst>
              <a:ext uri="{FF2B5EF4-FFF2-40B4-BE49-F238E27FC236}">
                <a16:creationId xmlns:a16="http://schemas.microsoft.com/office/drawing/2014/main" id="{65C86C82-3EDD-5DC0-F201-2B482AD0263F}"/>
              </a:ext>
            </a:extLst>
          </p:cNvPr>
          <p:cNvSpPr/>
          <p:nvPr/>
        </p:nvSpPr>
        <p:spPr>
          <a:xfrm rot="10800000">
            <a:off x="6595347" y="746449"/>
            <a:ext cx="1586204" cy="541175"/>
          </a:xfrm>
          <a:prstGeom prst="stripedRightArrow">
            <a:avLst>
              <a:gd name="adj1" fmla="val 3965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Arrow: Striped Right 10">
            <a:extLst>
              <a:ext uri="{FF2B5EF4-FFF2-40B4-BE49-F238E27FC236}">
                <a16:creationId xmlns:a16="http://schemas.microsoft.com/office/drawing/2014/main" id="{63511517-2FF4-3480-8E1A-482E3184D151}"/>
              </a:ext>
            </a:extLst>
          </p:cNvPr>
          <p:cNvSpPr/>
          <p:nvPr/>
        </p:nvSpPr>
        <p:spPr>
          <a:xfrm rot="10800000">
            <a:off x="2948473" y="1496007"/>
            <a:ext cx="5321719" cy="541175"/>
          </a:xfrm>
          <a:prstGeom prst="stripedRightArrow">
            <a:avLst>
              <a:gd name="adj1" fmla="val 3965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Arrow: Striped Right 11">
            <a:extLst>
              <a:ext uri="{FF2B5EF4-FFF2-40B4-BE49-F238E27FC236}">
                <a16:creationId xmlns:a16="http://schemas.microsoft.com/office/drawing/2014/main" id="{1ACD8939-78EA-FCD4-2E3B-771E8F210327}"/>
              </a:ext>
            </a:extLst>
          </p:cNvPr>
          <p:cNvSpPr/>
          <p:nvPr/>
        </p:nvSpPr>
        <p:spPr>
          <a:xfrm rot="10800000">
            <a:off x="7417836" y="3220429"/>
            <a:ext cx="857021" cy="541175"/>
          </a:xfrm>
          <a:prstGeom prst="stripedRightArrow">
            <a:avLst>
              <a:gd name="adj1" fmla="val 3965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Arrow: Striped Right 12">
            <a:extLst>
              <a:ext uri="{FF2B5EF4-FFF2-40B4-BE49-F238E27FC236}">
                <a16:creationId xmlns:a16="http://schemas.microsoft.com/office/drawing/2014/main" id="{997D87D2-17E8-AB43-F1A3-35EACF5C90D0}"/>
              </a:ext>
            </a:extLst>
          </p:cNvPr>
          <p:cNvSpPr/>
          <p:nvPr/>
        </p:nvSpPr>
        <p:spPr>
          <a:xfrm rot="10800000">
            <a:off x="2823207" y="2834475"/>
            <a:ext cx="5321719" cy="541175"/>
          </a:xfrm>
          <a:prstGeom prst="stripedRightArrow">
            <a:avLst>
              <a:gd name="adj1" fmla="val 3965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Striped Right 13">
            <a:extLst>
              <a:ext uri="{FF2B5EF4-FFF2-40B4-BE49-F238E27FC236}">
                <a16:creationId xmlns:a16="http://schemas.microsoft.com/office/drawing/2014/main" id="{0BC065A7-5289-CC32-A4F0-B3747EC7B7FD}"/>
              </a:ext>
            </a:extLst>
          </p:cNvPr>
          <p:cNvSpPr/>
          <p:nvPr/>
        </p:nvSpPr>
        <p:spPr>
          <a:xfrm rot="10800000">
            <a:off x="2992793" y="3756607"/>
            <a:ext cx="5321719" cy="541175"/>
          </a:xfrm>
          <a:prstGeom prst="stripedRightArrow">
            <a:avLst>
              <a:gd name="adj1" fmla="val 3965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8374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A4C3-72C4-7D70-9952-616DE3C2992F}"/>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1801587A-68B4-C5DF-79CB-6E2C5A943B5A}"/>
              </a:ext>
            </a:extLst>
          </p:cNvPr>
          <p:cNvSpPr>
            <a:spLocks noGrp="1"/>
          </p:cNvSpPr>
          <p:nvPr>
            <p:ph idx="1"/>
          </p:nvPr>
        </p:nvSpPr>
        <p:spPr/>
        <p:txBody>
          <a:bodyPr>
            <a:normAutofit fontScale="92500" lnSpcReduction="10000"/>
          </a:bodyPr>
          <a:lstStyle/>
          <a:p>
            <a:pPr indent="-342900">
              <a:lnSpc>
                <a:spcPct val="110000"/>
              </a:lnSpc>
              <a:spcBef>
                <a:spcPts val="0"/>
              </a:spcBef>
              <a:spcAft>
                <a:spcPts val="0"/>
              </a:spcAft>
              <a:buSzPts val="1200"/>
            </a:pPr>
            <a:r>
              <a:rPr lang="en-GB" sz="2000" dirty="0"/>
              <a:t>By indenting a line, it becomes a block. A block is one is one or more consecutive </a:t>
            </a:r>
            <a:r>
              <a:rPr lang="en-GB" dirty="0"/>
              <a:t>l</a:t>
            </a:r>
            <a:r>
              <a:rPr lang="en-GB" sz="2000" dirty="0"/>
              <a:t>ines indented by the same amount.</a:t>
            </a:r>
            <a:endParaRPr lang="en-GB" dirty="0"/>
          </a:p>
          <a:p>
            <a:pPr indent="-342900">
              <a:lnSpc>
                <a:spcPct val="110000"/>
              </a:lnSpc>
              <a:spcBef>
                <a:spcPts val="1000"/>
              </a:spcBef>
              <a:spcAft>
                <a:spcPts val="0"/>
              </a:spcAft>
              <a:buSzPts val="1200"/>
            </a:pPr>
            <a:r>
              <a:rPr lang="en-GB" sz="2000" dirty="0"/>
              <a:t>The indent is equal to 4 spaces or 1 tab. Coders around the world have arguments about whether to use tabs or spaces all the time, the fact is that it doesn’t matter.</a:t>
            </a:r>
            <a:endParaRPr lang="en-GB" dirty="0"/>
          </a:p>
          <a:p>
            <a:pPr indent="-342900">
              <a:lnSpc>
                <a:spcPct val="110000"/>
              </a:lnSpc>
              <a:spcBef>
                <a:spcPts val="1000"/>
              </a:spcBef>
              <a:spcAft>
                <a:spcPts val="0"/>
              </a:spcAft>
              <a:buSzPts val="1200"/>
            </a:pPr>
            <a:r>
              <a:rPr lang="en-GB" sz="2000" dirty="0"/>
              <a:t>Blocks can be used, as we saw here today, as part of an if statement. They’re </a:t>
            </a:r>
            <a:r>
              <a:rPr lang="en-GB" dirty="0"/>
              <a:t>t</a:t>
            </a:r>
            <a:r>
              <a:rPr lang="en-GB" sz="2000" dirty="0"/>
              <a:t>he statement or group of statements that gets executed if the condition is true.</a:t>
            </a:r>
            <a:endParaRPr lang="en-GB" dirty="0"/>
          </a:p>
          <a:p>
            <a:pPr indent="-342900">
              <a:lnSpc>
                <a:spcPct val="110000"/>
              </a:lnSpc>
              <a:spcBef>
                <a:spcPts val="1000"/>
              </a:spcBef>
              <a:spcAft>
                <a:spcPts val="0"/>
              </a:spcAft>
              <a:buSzPts val="1200"/>
            </a:pPr>
            <a:r>
              <a:rPr lang="en-GB" sz="2000" dirty="0"/>
              <a:t>You can have as many elif statements as you require. In our example we only used one, but you can have 2, 3, 4 or more if you need.</a:t>
            </a:r>
            <a:endParaRPr lang="en-GB" dirty="0"/>
          </a:p>
          <a:p>
            <a:pPr indent="-342900">
              <a:lnSpc>
                <a:spcPct val="110000"/>
              </a:lnSpc>
              <a:spcBef>
                <a:spcPts val="1000"/>
              </a:spcBef>
              <a:spcAft>
                <a:spcPts val="0"/>
              </a:spcAft>
              <a:buSzPts val="1200"/>
            </a:pPr>
            <a:endParaRPr lang="en-GB" sz="2000" dirty="0"/>
          </a:p>
          <a:p>
            <a:pPr indent="-342900">
              <a:lnSpc>
                <a:spcPct val="110000"/>
              </a:lnSpc>
              <a:spcBef>
                <a:spcPts val="1000"/>
              </a:spcBef>
              <a:spcAft>
                <a:spcPts val="0"/>
              </a:spcAft>
              <a:buSzPts val="1200"/>
            </a:pPr>
            <a:r>
              <a:rPr lang="en-GB" sz="2000" dirty="0"/>
              <a:t>In an if else, elif statement, </a:t>
            </a:r>
            <a:r>
              <a:rPr lang="en-GB" sz="2000" b="1" dirty="0"/>
              <a:t>as soon as one statement is found to be true, it will execute and no other code block will be executed</a:t>
            </a:r>
            <a:r>
              <a:rPr lang="en-GB" sz="2000" dirty="0"/>
              <a:t> in that if else elif statement.</a:t>
            </a:r>
            <a:endParaRPr lang="en-GB" dirty="0"/>
          </a:p>
          <a:p>
            <a:endParaRPr lang="en-IE" dirty="0"/>
          </a:p>
        </p:txBody>
      </p:sp>
    </p:spTree>
    <p:extLst>
      <p:ext uri="{BB962C8B-B14F-4D97-AF65-F5344CB8AC3E}">
        <p14:creationId xmlns:p14="http://schemas.microsoft.com/office/powerpoint/2010/main" val="404858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EEB557-E045-4967-91EE-5412EB4FA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sp>
        <p:nvSpPr>
          <p:cNvPr id="12" name="Rectangle 11">
            <a:extLst>
              <a:ext uri="{FF2B5EF4-FFF2-40B4-BE49-F238E27FC236}">
                <a16:creationId xmlns:a16="http://schemas.microsoft.com/office/drawing/2014/main" id="{E1B06D72-EEA4-4E56-9D5E-96440C15A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6" y="1064806"/>
            <a:ext cx="9149952" cy="4633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848;p70" descr="A close up of text on a white background&#10;&#10;Description automatically generated">
            <a:extLst>
              <a:ext uri="{FF2B5EF4-FFF2-40B4-BE49-F238E27FC236}">
                <a16:creationId xmlns:a16="http://schemas.microsoft.com/office/drawing/2014/main" id="{052CF89C-2004-1B4E-9CFF-44AEA665B144}"/>
              </a:ext>
            </a:extLst>
          </p:cNvPr>
          <p:cNvPicPr preferRelativeResize="0"/>
          <p:nvPr/>
        </p:nvPicPr>
        <p:blipFill rotWithShape="1">
          <a:blip r:embed="rId4"/>
          <a:stretch/>
        </p:blipFill>
        <p:spPr>
          <a:xfrm>
            <a:off x="4271197" y="1386538"/>
            <a:ext cx="3627166" cy="3989883"/>
          </a:xfrm>
          <a:prstGeom prst="rect">
            <a:avLst/>
          </a:prstGeom>
          <a:noFill/>
        </p:spPr>
      </p:pic>
    </p:spTree>
    <p:extLst>
      <p:ext uri="{BB962C8B-B14F-4D97-AF65-F5344CB8AC3E}">
        <p14:creationId xmlns:p14="http://schemas.microsoft.com/office/powerpoint/2010/main" val="135485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E931-B8CD-1085-9FC9-1237815476EC}"/>
              </a:ext>
            </a:extLst>
          </p:cNvPr>
          <p:cNvSpPr>
            <a:spLocks noGrp="1"/>
          </p:cNvSpPr>
          <p:nvPr>
            <p:ph type="title"/>
          </p:nvPr>
        </p:nvSpPr>
        <p:spPr/>
        <p:txBody>
          <a:bodyPr/>
          <a:lstStyle/>
          <a:p>
            <a:r>
              <a:rPr lang="en-GB" dirty="0"/>
              <a:t>Summary</a:t>
            </a:r>
            <a:endParaRPr lang="en-IE" dirty="0"/>
          </a:p>
        </p:txBody>
      </p:sp>
      <p:graphicFrame>
        <p:nvGraphicFramePr>
          <p:cNvPr id="7" name="Content Placeholder 3">
            <a:extLst>
              <a:ext uri="{FF2B5EF4-FFF2-40B4-BE49-F238E27FC236}">
                <a16:creationId xmlns:a16="http://schemas.microsoft.com/office/drawing/2014/main" id="{C597FD59-FAD8-4E0C-BE85-ACD3841F5CF9}"/>
              </a:ext>
            </a:extLst>
          </p:cNvPr>
          <p:cNvGraphicFramePr>
            <a:graphicFrameLocks noGrp="1"/>
          </p:cNvGraphicFramePr>
          <p:nvPr>
            <p:ph sz="half" idx="1"/>
          </p:nvPr>
        </p:nvGraphicFramePr>
        <p:xfrm>
          <a:off x="913795" y="1732449"/>
          <a:ext cx="5060497" cy="405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3">
            <a:extLst>
              <a:ext uri="{FF2B5EF4-FFF2-40B4-BE49-F238E27FC236}">
                <a16:creationId xmlns:a16="http://schemas.microsoft.com/office/drawing/2014/main" id="{12506632-83B5-F64A-0948-B7A1596203B9}"/>
              </a:ext>
            </a:extLst>
          </p:cNvPr>
          <p:cNvGraphicFramePr>
            <a:graphicFrameLocks/>
          </p:cNvGraphicFramePr>
          <p:nvPr>
            <p:extLst>
              <p:ext uri="{D42A27DB-BD31-4B8C-83A1-F6EECF244321}">
                <p14:modId xmlns:p14="http://schemas.microsoft.com/office/powerpoint/2010/main" val="1251307487"/>
              </p:ext>
            </p:extLst>
          </p:nvPr>
        </p:nvGraphicFramePr>
        <p:xfrm>
          <a:off x="6217710" y="1732449"/>
          <a:ext cx="5060497" cy="4058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263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B32B3-6232-B46E-84B8-B893CC5D1313}"/>
              </a:ext>
            </a:extLst>
          </p:cNvPr>
          <p:cNvSpPr>
            <a:spLocks noGrp="1"/>
          </p:cNvSpPr>
          <p:nvPr>
            <p:ph type="title"/>
          </p:nvPr>
        </p:nvSpPr>
        <p:spPr>
          <a:xfrm>
            <a:off x="913795" y="609600"/>
            <a:ext cx="3078749" cy="970450"/>
          </a:xfrm>
        </p:spPr>
        <p:txBody>
          <a:bodyPr anchor="b">
            <a:normAutofit/>
          </a:bodyPr>
          <a:lstStyle/>
          <a:p>
            <a:pPr algn="l"/>
            <a:r>
              <a:rPr lang="en-IE" sz="2800">
                <a:ln>
                  <a:solidFill>
                    <a:srgbClr val="404040">
                      <a:alpha val="10000"/>
                    </a:srgbClr>
                  </a:solidFill>
                </a:ln>
                <a:solidFill>
                  <a:srgbClr val="DADADA"/>
                </a:solidFill>
              </a:rPr>
              <a:t>Equality Operators</a:t>
            </a:r>
          </a:p>
        </p:txBody>
      </p:sp>
      <p:sp>
        <p:nvSpPr>
          <p:cNvPr id="3" name="Content Placeholder 2">
            <a:extLst>
              <a:ext uri="{FF2B5EF4-FFF2-40B4-BE49-F238E27FC236}">
                <a16:creationId xmlns:a16="http://schemas.microsoft.com/office/drawing/2014/main" id="{78C67BB4-D369-5CBD-8808-6D00DDE83908}"/>
              </a:ext>
            </a:extLst>
          </p:cNvPr>
          <p:cNvSpPr>
            <a:spLocks noGrp="1"/>
          </p:cNvSpPr>
          <p:nvPr>
            <p:ph idx="1"/>
          </p:nvPr>
        </p:nvSpPr>
        <p:spPr>
          <a:xfrm>
            <a:off x="913795" y="1732449"/>
            <a:ext cx="3078749" cy="4058751"/>
          </a:xfrm>
        </p:spPr>
        <p:txBody>
          <a:bodyPr anchor="t">
            <a:normAutofit/>
          </a:bodyPr>
          <a:lstStyle/>
          <a:p>
            <a:pPr indent="-342900">
              <a:spcBef>
                <a:spcPts val="0"/>
              </a:spcBef>
              <a:spcAft>
                <a:spcPts val="0"/>
              </a:spcAft>
              <a:buSzPct val="100000"/>
            </a:pPr>
            <a:r>
              <a:rPr lang="en-GB" sz="1600">
                <a:ln>
                  <a:solidFill>
                    <a:srgbClr val="404040">
                      <a:alpha val="10000"/>
                    </a:srgbClr>
                  </a:solidFill>
                </a:ln>
                <a:solidFill>
                  <a:srgbClr val="DADADA"/>
                </a:solidFill>
              </a:rPr>
              <a:t>We will be using equality operators to ask questions in our programs.</a:t>
            </a:r>
          </a:p>
          <a:p>
            <a:pPr indent="-342900">
              <a:spcBef>
                <a:spcPts val="1000"/>
              </a:spcBef>
              <a:spcAft>
                <a:spcPts val="0"/>
              </a:spcAft>
              <a:buSzPct val="100000"/>
            </a:pPr>
            <a:r>
              <a:rPr lang="en-GB" sz="1600">
                <a:ln>
                  <a:solidFill>
                    <a:srgbClr val="404040">
                      <a:alpha val="10000"/>
                    </a:srgbClr>
                  </a:solidFill>
                </a:ln>
                <a:solidFill>
                  <a:srgbClr val="DADADA"/>
                </a:solidFill>
              </a:rPr>
              <a:t>If something is true, do this, else if something is false then do this instead.</a:t>
            </a:r>
          </a:p>
          <a:p>
            <a:pPr indent="-342900">
              <a:spcBef>
                <a:spcPts val="1000"/>
              </a:spcBef>
              <a:spcAft>
                <a:spcPts val="0"/>
              </a:spcAft>
              <a:buSzPct val="100000"/>
            </a:pPr>
            <a:r>
              <a:rPr lang="en-GB" sz="1600">
                <a:ln>
                  <a:solidFill>
                    <a:srgbClr val="404040">
                      <a:alpha val="10000"/>
                    </a:srgbClr>
                  </a:solidFill>
                </a:ln>
                <a:solidFill>
                  <a:srgbClr val="DADADA"/>
                </a:solidFill>
              </a:rPr>
              <a:t>So, let's have a look at the equality operators we should know.</a:t>
            </a:r>
          </a:p>
          <a:p>
            <a:endParaRPr lang="en-IE" sz="1600">
              <a:ln>
                <a:solidFill>
                  <a:srgbClr val="404040">
                    <a:alpha val="10000"/>
                  </a:srgbClr>
                </a:solidFill>
              </a:ln>
              <a:solidFill>
                <a:srgbClr val="DADADA"/>
              </a:solidFill>
            </a:endParaRP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Google Shape;738;p58">
            <a:extLst>
              <a:ext uri="{FF2B5EF4-FFF2-40B4-BE49-F238E27FC236}">
                <a16:creationId xmlns:a16="http://schemas.microsoft.com/office/drawing/2014/main" id="{9220155B-770B-45B4-0A57-B85F109F31C7}"/>
              </a:ext>
            </a:extLst>
          </p:cNvPr>
          <p:cNvGraphicFramePr/>
          <p:nvPr>
            <p:extLst>
              <p:ext uri="{D42A27DB-BD31-4B8C-83A1-F6EECF244321}">
                <p14:modId xmlns:p14="http://schemas.microsoft.com/office/powerpoint/2010/main" val="2885727963"/>
              </p:ext>
            </p:extLst>
          </p:nvPr>
        </p:nvGraphicFramePr>
        <p:xfrm>
          <a:off x="5120640" y="1926435"/>
          <a:ext cx="5676238" cy="2859168"/>
        </p:xfrm>
        <a:graphic>
          <a:graphicData uri="http://schemas.openxmlformats.org/drawingml/2006/table">
            <a:tbl>
              <a:tblPr firstRow="1" bandRow="1">
                <a:noFill/>
              </a:tblPr>
              <a:tblGrid>
                <a:gridCol w="932419">
                  <a:extLst>
                    <a:ext uri="{9D8B030D-6E8A-4147-A177-3AD203B41FA5}">
                      <a16:colId xmlns:a16="http://schemas.microsoft.com/office/drawing/2014/main" val="20000"/>
                    </a:ext>
                  </a:extLst>
                </a:gridCol>
                <a:gridCol w="1428792">
                  <a:extLst>
                    <a:ext uri="{9D8B030D-6E8A-4147-A177-3AD203B41FA5}">
                      <a16:colId xmlns:a16="http://schemas.microsoft.com/office/drawing/2014/main" val="20001"/>
                    </a:ext>
                  </a:extLst>
                </a:gridCol>
                <a:gridCol w="932419">
                  <a:extLst>
                    <a:ext uri="{9D8B030D-6E8A-4147-A177-3AD203B41FA5}">
                      <a16:colId xmlns:a16="http://schemas.microsoft.com/office/drawing/2014/main" val="20002"/>
                    </a:ext>
                  </a:extLst>
                </a:gridCol>
                <a:gridCol w="2382608">
                  <a:extLst>
                    <a:ext uri="{9D8B030D-6E8A-4147-A177-3AD203B41FA5}">
                      <a16:colId xmlns:a16="http://schemas.microsoft.com/office/drawing/2014/main" val="20003"/>
                    </a:ext>
                  </a:extLst>
                </a:gridCol>
              </a:tblGrid>
              <a:tr h="308344">
                <a:tc>
                  <a:txBody>
                    <a:bodyPr/>
                    <a:lstStyle/>
                    <a:p>
                      <a:pPr marL="0" marR="0" lvl="0" indent="0" algn="ctr" rtl="0">
                        <a:spcBef>
                          <a:spcPts val="0"/>
                        </a:spcBef>
                        <a:spcAft>
                          <a:spcPts val="0"/>
                        </a:spcAft>
                        <a:buNone/>
                      </a:pPr>
                      <a:r>
                        <a:rPr lang="en-IE" sz="1400" u="none" strike="noStrike" cap="none"/>
                        <a:t>Operator</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Meaning</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Example</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In words</a:t>
                      </a:r>
                      <a:endParaRPr sz="1400"/>
                    </a:p>
                  </a:txBody>
                  <a:tcPr marL="70084" marR="70084" marT="35042" marB="35042"/>
                </a:tc>
                <a:extLst>
                  <a:ext uri="{0D108BD9-81ED-4DB2-BD59-A6C34878D82A}">
                    <a16:rowId xmlns:a16="http://schemas.microsoft.com/office/drawing/2014/main" val="10000"/>
                  </a:ext>
                </a:extLst>
              </a:tr>
              <a:tr h="378420">
                <a:tc>
                  <a:txBody>
                    <a:bodyPr/>
                    <a:lstStyle/>
                    <a:p>
                      <a:pPr marL="0" marR="0" lvl="0" indent="0" algn="ctr" rtl="0">
                        <a:spcBef>
                          <a:spcPts val="0"/>
                        </a:spcBef>
                        <a:spcAft>
                          <a:spcPts val="0"/>
                        </a:spcAft>
                        <a:buNone/>
                      </a:pPr>
                      <a:r>
                        <a:rPr lang="en-IE" sz="1800" u="none" strike="noStrike" cap="none"/>
                        <a:t>&gt;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Greater than</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8 &gt; 6</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8 is greater than 6</a:t>
                      </a:r>
                      <a:endParaRPr sz="1400"/>
                    </a:p>
                  </a:txBody>
                  <a:tcPr marL="70084" marR="70084" marT="35042" marB="35042"/>
                </a:tc>
                <a:extLst>
                  <a:ext uri="{0D108BD9-81ED-4DB2-BD59-A6C34878D82A}">
                    <a16:rowId xmlns:a16="http://schemas.microsoft.com/office/drawing/2014/main" val="10001"/>
                  </a:ext>
                </a:extLst>
              </a:tr>
              <a:tr h="378420">
                <a:tc>
                  <a:txBody>
                    <a:bodyPr/>
                    <a:lstStyle/>
                    <a:p>
                      <a:pPr marL="0" marR="0" lvl="0" indent="0" algn="ctr" rtl="0">
                        <a:spcBef>
                          <a:spcPts val="0"/>
                        </a:spcBef>
                        <a:spcAft>
                          <a:spcPts val="0"/>
                        </a:spcAft>
                        <a:buNone/>
                      </a:pPr>
                      <a:r>
                        <a:rPr lang="en-IE" sz="1800" u="none" strike="noStrike" cap="none"/>
                        <a:t>&lt;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Less than</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4 &lt; 9</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4 is less than 9</a:t>
                      </a:r>
                      <a:endParaRPr sz="1400"/>
                    </a:p>
                  </a:txBody>
                  <a:tcPr marL="70084" marR="70084" marT="35042" marB="35042"/>
                </a:tc>
                <a:extLst>
                  <a:ext uri="{0D108BD9-81ED-4DB2-BD59-A6C34878D82A}">
                    <a16:rowId xmlns:a16="http://schemas.microsoft.com/office/drawing/2014/main" val="10002"/>
                  </a:ext>
                </a:extLst>
              </a:tr>
              <a:tr h="378420">
                <a:tc>
                  <a:txBody>
                    <a:bodyPr/>
                    <a:lstStyle/>
                    <a:p>
                      <a:pPr marL="0" marR="0" lvl="0" indent="0" algn="ctr" rtl="0">
                        <a:spcBef>
                          <a:spcPts val="0"/>
                        </a:spcBef>
                        <a:spcAft>
                          <a:spcPts val="0"/>
                        </a:spcAft>
                        <a:buNone/>
                      </a:pPr>
                      <a:r>
                        <a:rPr lang="en-IE" sz="1800" u="none" strike="noStrike" cap="none"/>
                        <a: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Equal to</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10 == 10</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10 is equal to 10</a:t>
                      </a:r>
                      <a:endParaRPr sz="1400"/>
                    </a:p>
                  </a:txBody>
                  <a:tcPr marL="70084" marR="70084" marT="35042" marB="35042"/>
                </a:tc>
                <a:extLst>
                  <a:ext uri="{0D108BD9-81ED-4DB2-BD59-A6C34878D82A}">
                    <a16:rowId xmlns:a16="http://schemas.microsoft.com/office/drawing/2014/main" val="10003"/>
                  </a:ext>
                </a:extLst>
              </a:tr>
              <a:tr h="518572">
                <a:tc>
                  <a:txBody>
                    <a:bodyPr/>
                    <a:lstStyle/>
                    <a:p>
                      <a:pPr marL="0" marR="0" lvl="0" indent="0" algn="ctr" rtl="0">
                        <a:spcBef>
                          <a:spcPts val="0"/>
                        </a:spcBef>
                        <a:spcAft>
                          <a:spcPts val="0"/>
                        </a:spcAft>
                        <a:buNone/>
                      </a:pPr>
                      <a:r>
                        <a:rPr lang="en-IE" sz="1800" u="none" strike="noStrike" cap="none"/>
                        <a:t>&lt;=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Less than or equal to</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3 &lt;= 4</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3 is less than or equal to 4</a:t>
                      </a:r>
                      <a:endParaRPr sz="1400"/>
                    </a:p>
                  </a:txBody>
                  <a:tcPr marL="70084" marR="70084" marT="35042" marB="35042"/>
                </a:tc>
                <a:extLst>
                  <a:ext uri="{0D108BD9-81ED-4DB2-BD59-A6C34878D82A}">
                    <a16:rowId xmlns:a16="http://schemas.microsoft.com/office/drawing/2014/main" val="10004"/>
                  </a:ext>
                </a:extLst>
              </a:tr>
              <a:tr h="518572">
                <a:tc>
                  <a:txBody>
                    <a:bodyPr/>
                    <a:lstStyle/>
                    <a:p>
                      <a:pPr marL="0" marR="0" lvl="0" indent="0" algn="ctr" rtl="0">
                        <a:spcBef>
                          <a:spcPts val="0"/>
                        </a:spcBef>
                        <a:spcAft>
                          <a:spcPts val="0"/>
                        </a:spcAft>
                        <a:buNone/>
                      </a:pPr>
                      <a:r>
                        <a:rPr lang="en-IE" sz="1800" u="none" strike="noStrike" cap="none"/>
                        <a:t>&gt;=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Greater than or equal to</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7 &gt;= 7</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7 is greater than or equal to 7</a:t>
                      </a:r>
                      <a:endParaRPr sz="1400"/>
                    </a:p>
                  </a:txBody>
                  <a:tcPr marL="70084" marR="70084" marT="35042" marB="35042"/>
                </a:tc>
                <a:extLst>
                  <a:ext uri="{0D108BD9-81ED-4DB2-BD59-A6C34878D82A}">
                    <a16:rowId xmlns:a16="http://schemas.microsoft.com/office/drawing/2014/main" val="10005"/>
                  </a:ext>
                </a:extLst>
              </a:tr>
              <a:tr h="378420">
                <a:tc>
                  <a:txBody>
                    <a:bodyPr/>
                    <a:lstStyle/>
                    <a:p>
                      <a:pPr marL="0" marR="0" lvl="0" indent="0" algn="ctr" rtl="0">
                        <a:spcBef>
                          <a:spcPts val="0"/>
                        </a:spcBef>
                        <a:spcAft>
                          <a:spcPts val="0"/>
                        </a:spcAft>
                        <a:buNone/>
                      </a:pPr>
                      <a:r>
                        <a:rPr lang="en-IE" sz="1800" u="none" strike="noStrike" cap="none"/>
                        <a:t>!=</a:t>
                      </a:r>
                      <a:endParaRPr sz="1800" b="1" u="none" strike="noStrike" cap="none"/>
                    </a:p>
                  </a:txBody>
                  <a:tcPr marL="70084" marR="70084" marT="35042" marB="35042"/>
                </a:tc>
                <a:tc>
                  <a:txBody>
                    <a:bodyPr/>
                    <a:lstStyle/>
                    <a:p>
                      <a:pPr marL="0" marR="0" lvl="0" indent="0" algn="ctr" rtl="0">
                        <a:spcBef>
                          <a:spcPts val="0"/>
                        </a:spcBef>
                        <a:spcAft>
                          <a:spcPts val="0"/>
                        </a:spcAft>
                        <a:buNone/>
                      </a:pPr>
                      <a:r>
                        <a:rPr lang="en-IE" sz="1400" u="none" strike="noStrike" cap="none"/>
                        <a:t>Not equal to</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11 != 4</a:t>
                      </a:r>
                      <a:endParaRPr sz="1400"/>
                    </a:p>
                  </a:txBody>
                  <a:tcPr marL="70084" marR="70084" marT="35042" marB="35042"/>
                </a:tc>
                <a:tc>
                  <a:txBody>
                    <a:bodyPr/>
                    <a:lstStyle/>
                    <a:p>
                      <a:pPr marL="0" marR="0" lvl="0" indent="0" algn="ctr" rtl="0">
                        <a:spcBef>
                          <a:spcPts val="0"/>
                        </a:spcBef>
                        <a:spcAft>
                          <a:spcPts val="0"/>
                        </a:spcAft>
                        <a:buNone/>
                      </a:pPr>
                      <a:r>
                        <a:rPr lang="en-IE" sz="1400" u="none" strike="noStrike" cap="none"/>
                        <a:t>11 is not equal to 4</a:t>
                      </a:r>
                      <a:endParaRPr sz="1400"/>
                    </a:p>
                  </a:txBody>
                  <a:tcPr marL="70084" marR="70084" marT="35042" marB="35042"/>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28303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3509F91-611F-49B0-346D-7C5B8F380D47}"/>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5400"/>
              <a:t>The IF Statement</a:t>
            </a:r>
          </a:p>
        </p:txBody>
      </p:sp>
      <p:cxnSp>
        <p:nvCxnSpPr>
          <p:cNvPr id="11" name="Straight Connector 10">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1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 on document with pen">
            <a:extLst>
              <a:ext uri="{FF2B5EF4-FFF2-40B4-BE49-F238E27FC236}">
                <a16:creationId xmlns:a16="http://schemas.microsoft.com/office/drawing/2014/main" id="{CADFCBA4-D69D-A9E4-CFD7-F0F40A5D84FE}"/>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4" name="Title 3">
            <a:extLst>
              <a:ext uri="{FF2B5EF4-FFF2-40B4-BE49-F238E27FC236}">
                <a16:creationId xmlns:a16="http://schemas.microsoft.com/office/drawing/2014/main" id="{698FDD40-9C24-B711-5D99-AFB67B66E62F}"/>
              </a:ext>
            </a:extLst>
          </p:cNvPr>
          <p:cNvSpPr>
            <a:spLocks noGrp="1"/>
          </p:cNvSpPr>
          <p:nvPr>
            <p:ph type="title"/>
          </p:nvPr>
        </p:nvSpPr>
        <p:spPr>
          <a:xfrm>
            <a:off x="913795" y="609600"/>
            <a:ext cx="10353762" cy="970450"/>
          </a:xfrm>
        </p:spPr>
        <p:txBody>
          <a:bodyPr>
            <a:normAutofit/>
          </a:bodyPr>
          <a:lstStyle/>
          <a:p>
            <a:r>
              <a:rPr lang="en-IE" dirty="0"/>
              <a:t>The If Statement</a:t>
            </a:r>
          </a:p>
        </p:txBody>
      </p:sp>
      <p:sp>
        <p:nvSpPr>
          <p:cNvPr id="5" name="Content Placeholder 4">
            <a:extLst>
              <a:ext uri="{FF2B5EF4-FFF2-40B4-BE49-F238E27FC236}">
                <a16:creationId xmlns:a16="http://schemas.microsoft.com/office/drawing/2014/main" id="{B4FD6B0A-03FF-2257-0F19-9D8F7BDB544B}"/>
              </a:ext>
            </a:extLst>
          </p:cNvPr>
          <p:cNvSpPr>
            <a:spLocks noGrp="1"/>
          </p:cNvSpPr>
          <p:nvPr>
            <p:ph idx="1"/>
          </p:nvPr>
        </p:nvSpPr>
        <p:spPr>
          <a:xfrm>
            <a:off x="913795" y="1732449"/>
            <a:ext cx="10353762" cy="4058751"/>
          </a:xfrm>
        </p:spPr>
        <p:txBody>
          <a:bodyPr anchor="ctr">
            <a:normAutofit/>
          </a:bodyPr>
          <a:lstStyle/>
          <a:p>
            <a:pPr indent="-342900">
              <a:spcBef>
                <a:spcPts val="0"/>
              </a:spcBef>
              <a:spcAft>
                <a:spcPts val="0"/>
              </a:spcAft>
              <a:buSzPts val="1700"/>
            </a:pPr>
            <a:r>
              <a:rPr lang="en-GB" dirty="0"/>
              <a:t>We have learned how to take in data from the user and how to perform mathematical and string operations.</a:t>
            </a:r>
          </a:p>
          <a:p>
            <a:pPr indent="-342900">
              <a:spcBef>
                <a:spcPts val="1000"/>
              </a:spcBef>
              <a:spcAft>
                <a:spcPts val="0"/>
              </a:spcAft>
              <a:buSzPts val="1700"/>
            </a:pPr>
            <a:r>
              <a:rPr lang="en-GB" dirty="0"/>
              <a:t>These skills are important in programming but now it is time to take the next step!</a:t>
            </a:r>
          </a:p>
          <a:p>
            <a:pPr indent="-342900">
              <a:spcBef>
                <a:spcPts val="1000"/>
              </a:spcBef>
              <a:spcAft>
                <a:spcPts val="0"/>
              </a:spcAft>
              <a:buSzPts val="1700"/>
            </a:pPr>
            <a:r>
              <a:rPr lang="en-GB" dirty="0"/>
              <a:t>We are going to ask our programs questions and depending on the answers, our programs will perform a certain task.</a:t>
            </a:r>
          </a:p>
          <a:p>
            <a:pPr marL="36900" indent="0">
              <a:buNone/>
            </a:pPr>
            <a:endParaRPr lang="en-IE" dirty="0"/>
          </a:p>
        </p:txBody>
      </p:sp>
    </p:spTree>
    <p:extLst>
      <p:ext uri="{BB962C8B-B14F-4D97-AF65-F5344CB8AC3E}">
        <p14:creationId xmlns:p14="http://schemas.microsoft.com/office/powerpoint/2010/main" val="411354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763;p61" descr="A close up of a car&#10;&#10;Description automatically generated">
            <a:extLst>
              <a:ext uri="{FF2B5EF4-FFF2-40B4-BE49-F238E27FC236}">
                <a16:creationId xmlns:a16="http://schemas.microsoft.com/office/drawing/2014/main" id="{EF8475BD-CFA2-3BA7-2DE4-8E196CA4EA73}"/>
              </a:ext>
            </a:extLst>
          </p:cNvPr>
          <p:cNvPicPr preferRelativeResize="0"/>
          <p:nvPr/>
        </p:nvPicPr>
        <p:blipFill rotWithShape="1">
          <a:blip r:embed="rId2">
            <a:alphaModFix amt="25000"/>
          </a:blip>
          <a:srcRect b="17583"/>
          <a:stretch/>
        </p:blipFill>
        <p:spPr>
          <a:xfrm>
            <a:off x="20" y="10"/>
            <a:ext cx="12191980" cy="6857990"/>
          </a:xfrm>
          <a:prstGeom prst="rect">
            <a:avLst/>
          </a:prstGeom>
          <a:noFill/>
        </p:spPr>
      </p:pic>
      <p:sp>
        <p:nvSpPr>
          <p:cNvPr id="3" name="Content Placeholder 2">
            <a:extLst>
              <a:ext uri="{FF2B5EF4-FFF2-40B4-BE49-F238E27FC236}">
                <a16:creationId xmlns:a16="http://schemas.microsoft.com/office/drawing/2014/main" id="{6FFC8299-7554-EF6D-1077-A5E35E723DC7}"/>
              </a:ext>
            </a:extLst>
          </p:cNvPr>
          <p:cNvSpPr>
            <a:spLocks noGrp="1"/>
          </p:cNvSpPr>
          <p:nvPr>
            <p:ph idx="1"/>
          </p:nvPr>
        </p:nvSpPr>
        <p:spPr>
          <a:xfrm>
            <a:off x="913795" y="1732449"/>
            <a:ext cx="10353762" cy="4058751"/>
          </a:xfrm>
        </p:spPr>
        <p:txBody>
          <a:bodyPr anchor="ctr">
            <a:normAutofit/>
          </a:bodyPr>
          <a:lstStyle/>
          <a:p>
            <a:pPr>
              <a:buClr>
                <a:srgbClr val="FA6E52"/>
              </a:buClr>
            </a:pPr>
            <a:r>
              <a:rPr lang="en-GB" dirty="0"/>
              <a:t>Let's build a program that determines whether a person can drive based on their age.</a:t>
            </a:r>
          </a:p>
          <a:p>
            <a:pPr>
              <a:buClr>
                <a:srgbClr val="FA6E52"/>
              </a:buClr>
            </a:pPr>
            <a:r>
              <a:rPr lang="en-GB" dirty="0"/>
              <a:t>So, what inputs will our program need?</a:t>
            </a:r>
          </a:p>
          <a:p>
            <a:pPr>
              <a:buClr>
                <a:srgbClr val="FA6E52"/>
              </a:buClr>
            </a:pPr>
            <a:r>
              <a:rPr lang="en-IE" dirty="0">
                <a:sym typeface="Twentieth Century"/>
              </a:rPr>
              <a:t>Inputs: age</a:t>
            </a:r>
            <a:endParaRPr lang="en-IE" dirty="0"/>
          </a:p>
          <a:p>
            <a:pPr>
              <a:buClr>
                <a:srgbClr val="FA6E52"/>
              </a:buClr>
            </a:pPr>
            <a:r>
              <a:rPr lang="en-GB" dirty="0">
                <a:sym typeface="Twentieth Century"/>
              </a:rPr>
              <a:t>In Ireland people need to be 17 years old to drive, so based on this and the data taken in from the user, our program will tell people if they can drive or not.</a:t>
            </a:r>
            <a:endParaRPr lang="en-GB" dirty="0"/>
          </a:p>
          <a:p>
            <a:pPr>
              <a:buClr>
                <a:srgbClr val="FA6E52"/>
              </a:buClr>
            </a:pPr>
            <a:endParaRPr lang="en-IE" dirty="0"/>
          </a:p>
        </p:txBody>
      </p:sp>
    </p:spTree>
    <p:extLst>
      <p:ext uri="{BB962C8B-B14F-4D97-AF65-F5344CB8AC3E}">
        <p14:creationId xmlns:p14="http://schemas.microsoft.com/office/powerpoint/2010/main" val="39869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4554-3AC2-510B-A2CC-B8FF88955701}"/>
              </a:ext>
            </a:extLst>
          </p:cNvPr>
          <p:cNvSpPr>
            <a:spLocks noGrp="1"/>
          </p:cNvSpPr>
          <p:nvPr>
            <p:ph type="title"/>
          </p:nvPr>
        </p:nvSpPr>
        <p:spPr>
          <a:xfrm>
            <a:off x="5279472" y="609600"/>
            <a:ext cx="5844759" cy="970450"/>
          </a:xfrm>
        </p:spPr>
        <p:txBody>
          <a:bodyPr vert="horz" lIns="91440" tIns="45720" rIns="91440" bIns="45720" rtlCol="0" anchor="ctr">
            <a:normAutofit/>
          </a:bodyPr>
          <a:lstStyle/>
          <a:p>
            <a:r>
              <a:rPr lang="en-US"/>
              <a:t>Algorithm</a:t>
            </a: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sp>
        <p:nvSpPr>
          <p:cNvPr id="3" name="Content Placeholder 2">
            <a:extLst>
              <a:ext uri="{FF2B5EF4-FFF2-40B4-BE49-F238E27FC236}">
                <a16:creationId xmlns:a16="http://schemas.microsoft.com/office/drawing/2014/main" id="{DF149AB9-FB38-58A4-6EB3-D721E726C3C3}"/>
              </a:ext>
            </a:extLst>
          </p:cNvPr>
          <p:cNvSpPr>
            <a:spLocks noGrp="1"/>
          </p:cNvSpPr>
          <p:nvPr>
            <p:ph sz="half" idx="1"/>
          </p:nvPr>
        </p:nvSpPr>
        <p:spPr>
          <a:xfrm>
            <a:off x="5279472" y="1828801"/>
            <a:ext cx="5844760" cy="3866048"/>
          </a:xfrm>
        </p:spPr>
        <p:txBody>
          <a:bodyPr vert="horz" lIns="91440" tIns="45720" rIns="91440" bIns="45720" rtlCol="0" anchor="ctr">
            <a:normAutofit/>
          </a:bodyPr>
          <a:lstStyle/>
          <a:p>
            <a:r>
              <a:rPr lang="en-US"/>
              <a:t>An algorithm is a set of steps to be followed to solve a problem.</a:t>
            </a:r>
          </a:p>
          <a:p>
            <a:r>
              <a:rPr lang="en-US"/>
              <a:t>This is what the algorithm for our program would look like</a:t>
            </a:r>
          </a:p>
        </p:txBody>
      </p:sp>
      <p:grpSp>
        <p:nvGrpSpPr>
          <p:cNvPr id="7" name="Group 6">
            <a:extLst>
              <a:ext uri="{FF2B5EF4-FFF2-40B4-BE49-F238E27FC236}">
                <a16:creationId xmlns:a16="http://schemas.microsoft.com/office/drawing/2014/main" id="{A0920FA6-C0D8-AA54-C482-00DAC99B1AF7}"/>
              </a:ext>
            </a:extLst>
          </p:cNvPr>
          <p:cNvGrpSpPr/>
          <p:nvPr/>
        </p:nvGrpSpPr>
        <p:grpSpPr>
          <a:xfrm>
            <a:off x="632815" y="1148545"/>
            <a:ext cx="4003193" cy="4093212"/>
            <a:chOff x="5500185" y="609600"/>
            <a:chExt cx="5481668" cy="5604933"/>
          </a:xfrm>
        </p:grpSpPr>
        <p:sp>
          <p:nvSpPr>
            <p:cNvPr id="6" name="Rectangle 5">
              <a:extLst>
                <a:ext uri="{FF2B5EF4-FFF2-40B4-BE49-F238E27FC236}">
                  <a16:creationId xmlns:a16="http://schemas.microsoft.com/office/drawing/2014/main" id="{E8959472-9A7C-B7DB-704E-BEE9734272D7}"/>
                </a:ext>
              </a:extLst>
            </p:cNvPr>
            <p:cNvSpPr/>
            <p:nvPr/>
          </p:nvSpPr>
          <p:spPr>
            <a:xfrm>
              <a:off x="5504507" y="609600"/>
              <a:ext cx="5477346" cy="560493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pic>
          <p:nvPicPr>
            <p:cNvPr id="5" name="Google Shape;770;p62">
              <a:extLst>
                <a:ext uri="{FF2B5EF4-FFF2-40B4-BE49-F238E27FC236}">
                  <a16:creationId xmlns:a16="http://schemas.microsoft.com/office/drawing/2014/main" id="{D1CF9CA9-2E5C-C588-22FE-69A030ED755C}"/>
                </a:ext>
                <a:ext uri="{C183D7F6-B498-43B3-948B-1728B52AA6E4}">
                  <adec:decorative xmlns:adec="http://schemas.microsoft.com/office/drawing/2017/decorative" val="1"/>
                </a:ext>
              </a:extLst>
            </p:cNvPr>
            <p:cNvPicPr preferRelativeResize="0">
              <a:picLocks/>
            </p:cNvPicPr>
            <p:nvPr/>
          </p:nvPicPr>
          <p:blipFill rotWithShape="1">
            <a:blip r:embed="rId4"/>
            <a:srcRect l="142"/>
            <a:stretch/>
          </p:blipFill>
          <p:spPr>
            <a:xfrm>
              <a:off x="5500185" y="643466"/>
              <a:ext cx="5454501" cy="5571067"/>
            </a:xfrm>
            <a:prstGeom prst="rect">
              <a:avLst/>
            </a:prstGeom>
            <a:noFill/>
          </p:spPr>
        </p:pic>
      </p:grpSp>
    </p:spTree>
    <p:extLst>
      <p:ext uri="{BB962C8B-B14F-4D97-AF65-F5344CB8AC3E}">
        <p14:creationId xmlns:p14="http://schemas.microsoft.com/office/powerpoint/2010/main" val="368640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854823-E40B-9FB3-A340-69FDDCC3B0EB}"/>
              </a:ext>
            </a:extLst>
          </p:cNvPr>
          <p:cNvSpPr>
            <a:spLocks noGrp="1"/>
          </p:cNvSpPr>
          <p:nvPr>
            <p:ph type="title"/>
          </p:nvPr>
        </p:nvSpPr>
        <p:spPr>
          <a:xfrm>
            <a:off x="913795" y="609600"/>
            <a:ext cx="10353762" cy="970450"/>
          </a:xfrm>
        </p:spPr>
        <p:txBody>
          <a:bodyPr>
            <a:normAutofit/>
          </a:bodyPr>
          <a:lstStyle/>
          <a:p>
            <a:r>
              <a:rPr lang="en-IE" dirty="0"/>
              <a:t>The IF statement</a:t>
            </a:r>
          </a:p>
        </p:txBody>
      </p:sp>
      <p:sp>
        <p:nvSpPr>
          <p:cNvPr id="6" name="Content Placeholder 5">
            <a:extLst>
              <a:ext uri="{FF2B5EF4-FFF2-40B4-BE49-F238E27FC236}">
                <a16:creationId xmlns:a16="http://schemas.microsoft.com/office/drawing/2014/main" id="{CC6B82F1-60C0-F8C5-9151-108B9A1EA103}"/>
              </a:ext>
            </a:extLst>
          </p:cNvPr>
          <p:cNvSpPr>
            <a:spLocks noGrp="1"/>
          </p:cNvSpPr>
          <p:nvPr>
            <p:ph idx="1"/>
          </p:nvPr>
        </p:nvSpPr>
        <p:spPr>
          <a:xfrm>
            <a:off x="914400" y="1732223"/>
            <a:ext cx="10353675" cy="4058717"/>
          </a:xfrm>
        </p:spPr>
        <p:txBody>
          <a:bodyPr/>
          <a:lstStyle/>
          <a:p>
            <a:pPr marL="36531" indent="0" defTabSz="452628">
              <a:spcAft>
                <a:spcPts val="594"/>
              </a:spcAft>
              <a:buNone/>
            </a:pPr>
            <a:r>
              <a:rPr lang="en-GB" sz="19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So what does this look like in our code?</a:t>
            </a:r>
          </a:p>
          <a:p>
            <a:endParaRPr lang="en-IE" dirty="0"/>
          </a:p>
        </p:txBody>
      </p:sp>
      <p:sp>
        <p:nvSpPr>
          <p:cNvPr id="8" name="TextBox 7">
            <a:extLst>
              <a:ext uri="{FF2B5EF4-FFF2-40B4-BE49-F238E27FC236}">
                <a16:creationId xmlns:a16="http://schemas.microsoft.com/office/drawing/2014/main" id="{B63EE6E5-19BE-92A3-D79B-40F389B0130F}"/>
              </a:ext>
            </a:extLst>
          </p:cNvPr>
          <p:cNvSpPr txBox="1"/>
          <p:nvPr/>
        </p:nvSpPr>
        <p:spPr>
          <a:xfrm>
            <a:off x="1002672" y="2318710"/>
            <a:ext cx="6097508" cy="2122504"/>
          </a:xfrm>
          <a:prstGeom prst="rect">
            <a:avLst/>
          </a:prstGeom>
          <a:noFill/>
        </p:spPr>
        <p:txBody>
          <a:bodyPr wrap="square">
            <a:spAutoFit/>
          </a:bodyPr>
          <a:lstStyle/>
          <a:p>
            <a:pPr defTabSz="452628">
              <a:spcAft>
                <a:spcPts val="600"/>
              </a:spcAft>
            </a:pPr>
            <a:r>
              <a:rPr lang="en-IE" sz="1782" kern="1200" dirty="0">
                <a:solidFill>
                  <a:schemeClr val="tx1"/>
                </a:solidFill>
                <a:latin typeface="+mn-lt"/>
                <a:ea typeface="+mn-ea"/>
                <a:cs typeface="+mn-cs"/>
              </a:rPr>
              <a:t>age = int(input("Please enter your age? "))</a:t>
            </a:r>
          </a:p>
          <a:p>
            <a:pPr defTabSz="452628">
              <a:spcAft>
                <a:spcPts val="600"/>
              </a:spcAft>
            </a:pPr>
            <a:endParaRPr lang="en-IE" sz="1782" kern="1200" dirty="0">
              <a:solidFill>
                <a:schemeClr val="tx1"/>
              </a:solidFill>
              <a:latin typeface="+mn-lt"/>
              <a:ea typeface="+mn-ea"/>
              <a:cs typeface="+mn-cs"/>
            </a:endParaRPr>
          </a:p>
          <a:p>
            <a:pPr defTabSz="452628">
              <a:spcAft>
                <a:spcPts val="600"/>
              </a:spcAft>
            </a:pPr>
            <a:r>
              <a:rPr lang="en-IE" sz="1782" kern="1200" dirty="0">
                <a:solidFill>
                  <a:schemeClr val="tx1"/>
                </a:solidFill>
                <a:latin typeface="+mn-lt"/>
                <a:ea typeface="+mn-ea"/>
                <a:cs typeface="+mn-cs"/>
              </a:rPr>
              <a:t>if age &gt;= 17:</a:t>
            </a:r>
          </a:p>
          <a:p>
            <a:pPr defTabSz="452628">
              <a:spcAft>
                <a:spcPts val="600"/>
              </a:spcAft>
            </a:pPr>
            <a:r>
              <a:rPr lang="en-IE" sz="1782" kern="1200" dirty="0">
                <a:solidFill>
                  <a:schemeClr val="tx1"/>
                </a:solidFill>
                <a:latin typeface="+mn-lt"/>
                <a:ea typeface="+mn-ea"/>
                <a:cs typeface="+mn-cs"/>
              </a:rPr>
              <a:t>  	print("You are eligible to apply for a driver's licence.")</a:t>
            </a:r>
          </a:p>
          <a:p>
            <a:pPr defTabSz="452628">
              <a:spcAft>
                <a:spcPts val="600"/>
              </a:spcAft>
            </a:pPr>
            <a:r>
              <a:rPr lang="en-IE" sz="1782" kern="1200" dirty="0">
                <a:solidFill>
                  <a:schemeClr val="tx1"/>
                </a:solidFill>
                <a:latin typeface="+mn-lt"/>
                <a:ea typeface="+mn-ea"/>
                <a:cs typeface="+mn-cs"/>
              </a:rPr>
              <a:t>if age &lt; 17:</a:t>
            </a:r>
          </a:p>
          <a:p>
            <a:pPr defTabSz="452628">
              <a:spcAft>
                <a:spcPts val="600"/>
              </a:spcAft>
            </a:pPr>
            <a:r>
              <a:rPr lang="en-IE" sz="1782" kern="1200" dirty="0">
                <a:solidFill>
                  <a:schemeClr val="tx1"/>
                </a:solidFill>
                <a:latin typeface="+mn-lt"/>
                <a:ea typeface="+mn-ea"/>
                <a:cs typeface="+mn-cs"/>
              </a:rPr>
              <a:t>  	print("Sorry you cannot drive yet.")</a:t>
            </a:r>
            <a:endParaRPr lang="en-IE" dirty="0"/>
          </a:p>
        </p:txBody>
      </p:sp>
    </p:spTree>
    <p:extLst>
      <p:ext uri="{BB962C8B-B14F-4D97-AF65-F5344CB8AC3E}">
        <p14:creationId xmlns:p14="http://schemas.microsoft.com/office/powerpoint/2010/main" val="49730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81E4F33-27CD-13FE-5F14-2B121160893C}"/>
              </a:ext>
            </a:extLst>
          </p:cNvPr>
          <p:cNvSpPr>
            <a:spLocks noGrp="1"/>
          </p:cNvSpPr>
          <p:nvPr>
            <p:ph sz="half" idx="2"/>
          </p:nvPr>
        </p:nvSpPr>
        <p:spPr>
          <a:xfrm>
            <a:off x="913795" y="1732449"/>
            <a:ext cx="3762980" cy="4482084"/>
          </a:xfrm>
        </p:spPr>
        <p:txBody>
          <a:bodyPr vert="horz" lIns="91440" tIns="45720" rIns="91440" bIns="45720" rtlCol="0" anchor="t">
            <a:normAutofit/>
          </a:bodyPr>
          <a:lstStyle/>
          <a:p>
            <a:r>
              <a:rPr lang="en-US" sz="2400" dirty="0">
                <a:ln>
                  <a:solidFill>
                    <a:srgbClr val="404040">
                      <a:alpha val="10000"/>
                    </a:srgbClr>
                  </a:solidFill>
                </a:ln>
                <a:solidFill>
                  <a:srgbClr val="DADADA"/>
                </a:solidFill>
              </a:rPr>
              <a:t>The Indentation tells python that this block of Code belongs to the statement above it.</a:t>
            </a:r>
          </a:p>
          <a:p>
            <a:r>
              <a:rPr lang="en-US" sz="2400" dirty="0">
                <a:ln>
                  <a:solidFill>
                    <a:srgbClr val="404040">
                      <a:alpha val="10000"/>
                    </a:srgbClr>
                  </a:solidFill>
                </a:ln>
                <a:solidFill>
                  <a:srgbClr val="DADADA"/>
                </a:solidFill>
              </a:rPr>
              <a:t>Indentation is key to how python works with statements</a:t>
            </a:r>
          </a:p>
        </p:txBody>
      </p:sp>
      <p:pic>
        <p:nvPicPr>
          <p:cNvPr id="4" name="Picture 3">
            <a:extLst>
              <a:ext uri="{FF2B5EF4-FFF2-40B4-BE49-F238E27FC236}">
                <a16:creationId xmlns:a16="http://schemas.microsoft.com/office/drawing/2014/main" id="{A3799E4F-88C3-F56C-93FE-3C9023095461}"/>
              </a:ext>
            </a:extLst>
          </p:cNvPr>
          <p:cNvPicPr>
            <a:picLocks noChangeAspect="1"/>
          </p:cNvPicPr>
          <p:nvPr/>
        </p:nvPicPr>
        <p:blipFill>
          <a:blip r:embed="rId2"/>
          <a:stretch>
            <a:fillRect/>
          </a:stretch>
        </p:blipFill>
        <p:spPr>
          <a:xfrm>
            <a:off x="4906339" y="1477855"/>
            <a:ext cx="6642193" cy="3902288"/>
          </a:xfrm>
          <a:prstGeom prst="rect">
            <a:avLst/>
          </a:prstGeom>
        </p:spPr>
      </p:pic>
    </p:spTree>
    <p:extLst>
      <p:ext uri="{BB962C8B-B14F-4D97-AF65-F5344CB8AC3E}">
        <p14:creationId xmlns:p14="http://schemas.microsoft.com/office/powerpoint/2010/main" val="472613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7551E01-DFFF-8126-144B-C4D439CCEF56}"/>
              </a:ext>
            </a:extLst>
          </p:cNvPr>
          <p:cNvSpPr>
            <a:spLocks noGrp="1"/>
          </p:cNvSpPr>
          <p:nvPr>
            <p:ph type="title"/>
          </p:nvPr>
        </p:nvSpPr>
        <p:spPr>
          <a:xfrm>
            <a:off x="913795" y="609600"/>
            <a:ext cx="10353762" cy="1164772"/>
          </a:xfrm>
        </p:spPr>
        <p:txBody>
          <a:bodyPr>
            <a:normAutofit/>
          </a:bodyPr>
          <a:lstStyle/>
          <a:p>
            <a:r>
              <a:rPr lang="en-GB"/>
              <a:t>What is happening?</a:t>
            </a:r>
            <a:endParaRPr lang="en-IE" dirty="0"/>
          </a:p>
        </p:txBody>
      </p:sp>
      <p:pic>
        <p:nvPicPr>
          <p:cNvPr id="19" name="Picture 12">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6" name="Content Placeholder 5">
            <a:extLst>
              <a:ext uri="{FF2B5EF4-FFF2-40B4-BE49-F238E27FC236}">
                <a16:creationId xmlns:a16="http://schemas.microsoft.com/office/drawing/2014/main" id="{6A7D79EE-6F1A-C1E5-97B7-DBD66789FE30}"/>
              </a:ext>
            </a:extLst>
          </p:cNvPr>
          <p:cNvSpPr>
            <a:spLocks noGrp="1"/>
          </p:cNvSpPr>
          <p:nvPr>
            <p:ph idx="1"/>
          </p:nvPr>
        </p:nvSpPr>
        <p:spPr>
          <a:xfrm>
            <a:off x="1235528" y="2481943"/>
            <a:ext cx="9710296" cy="3309258"/>
          </a:xfrm>
        </p:spPr>
        <p:txBody>
          <a:bodyPr>
            <a:normAutofit/>
          </a:bodyPr>
          <a:lstStyle/>
          <a:p>
            <a:pPr indent="-342900">
              <a:spcBef>
                <a:spcPts val="1000"/>
              </a:spcBef>
              <a:spcAft>
                <a:spcPts val="0"/>
              </a:spcAft>
              <a:buSzPct val="100000"/>
            </a:pPr>
            <a:r>
              <a:rPr lang="en-GB" dirty="0"/>
              <a:t>The program will run as normal until it comes to the if statement.</a:t>
            </a:r>
          </a:p>
          <a:p>
            <a:pPr indent="-342900">
              <a:spcBef>
                <a:spcPts val="1000"/>
              </a:spcBef>
              <a:spcAft>
                <a:spcPts val="0"/>
              </a:spcAft>
              <a:buSzPct val="100000"/>
            </a:pPr>
            <a:r>
              <a:rPr lang="en-GB" dirty="0"/>
              <a:t>It will evaluate if the statement is true or false.</a:t>
            </a:r>
          </a:p>
          <a:p>
            <a:pPr indent="-342900">
              <a:spcBef>
                <a:spcPts val="1000"/>
              </a:spcBef>
              <a:spcAft>
                <a:spcPts val="0"/>
              </a:spcAft>
              <a:buSzPct val="100000"/>
            </a:pPr>
            <a:r>
              <a:rPr lang="en-GB" dirty="0"/>
              <a:t>If the statement is true, the program will execute the indented code block</a:t>
            </a:r>
          </a:p>
          <a:p>
            <a:pPr defTabSz="452628">
              <a:spcAft>
                <a:spcPts val="600"/>
              </a:spcAft>
            </a:pPr>
            <a:r>
              <a:rPr lang="en-IE" kern="1200" dirty="0">
                <a:latin typeface="+mn-lt"/>
                <a:ea typeface="+mn-ea"/>
                <a:cs typeface="+mn-cs"/>
              </a:rPr>
              <a:t>if age &gt;= 17: </a:t>
            </a:r>
            <a:r>
              <a:rPr lang="en-IE" kern="1200" dirty="0">
                <a:solidFill>
                  <a:schemeClr val="accent1">
                    <a:lumMod val="60000"/>
                    <a:lumOff val="40000"/>
                  </a:schemeClr>
                </a:solidFill>
                <a:latin typeface="+mn-lt"/>
                <a:ea typeface="+mn-ea"/>
                <a:cs typeface="+mn-cs"/>
              </a:rPr>
              <a:t>(Conditional If Statement)</a:t>
            </a:r>
          </a:p>
          <a:p>
            <a:pPr defTabSz="452628">
              <a:spcAft>
                <a:spcPts val="600"/>
              </a:spcAft>
            </a:pPr>
            <a:r>
              <a:rPr lang="en-IE" kern="1200" dirty="0">
                <a:latin typeface="+mn-lt"/>
                <a:ea typeface="+mn-ea"/>
                <a:cs typeface="+mn-cs"/>
              </a:rPr>
              <a:t>  	print("You are eligible to apply for a driver's licence.") </a:t>
            </a:r>
            <a:r>
              <a:rPr lang="en-IE" kern="1200" dirty="0">
                <a:solidFill>
                  <a:srgbClr val="92D050"/>
                </a:solidFill>
                <a:latin typeface="+mn-lt"/>
                <a:ea typeface="+mn-ea"/>
                <a:cs typeface="+mn-cs"/>
              </a:rPr>
              <a:t>(Code that runs if statement is true)</a:t>
            </a:r>
          </a:p>
          <a:p>
            <a:pPr indent="-342900">
              <a:spcBef>
                <a:spcPts val="1000"/>
              </a:spcBef>
              <a:spcAft>
                <a:spcPts val="0"/>
              </a:spcAft>
              <a:buSzPct val="100000"/>
            </a:pPr>
            <a:r>
              <a:rPr lang="en-GB" dirty="0"/>
              <a:t>The indented code block will execute only if the conditional if statement evaluates to true. If the if statement evaluates to false, the code block will be ignored.</a:t>
            </a:r>
          </a:p>
          <a:p>
            <a:pPr indent="-342900">
              <a:spcBef>
                <a:spcPts val="1000"/>
              </a:spcBef>
              <a:spcAft>
                <a:spcPts val="0"/>
              </a:spcAft>
              <a:buSzPct val="100000"/>
            </a:pPr>
            <a:endParaRPr lang="en-GB" dirty="0"/>
          </a:p>
          <a:p>
            <a:endParaRPr lang="en-IE" dirty="0"/>
          </a:p>
        </p:txBody>
      </p:sp>
    </p:spTree>
    <p:extLst>
      <p:ext uri="{BB962C8B-B14F-4D97-AF65-F5344CB8AC3E}">
        <p14:creationId xmlns:p14="http://schemas.microsoft.com/office/powerpoint/2010/main" val="370372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99</TotalTime>
  <Words>972</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Calisto MT</vt:lpstr>
      <vt:lpstr>Noto Sans Symbols</vt:lpstr>
      <vt:lpstr>Twentieth Century</vt:lpstr>
      <vt:lpstr>Wingdings 2</vt:lpstr>
      <vt:lpstr>Slate</vt:lpstr>
      <vt:lpstr>TY Coding</vt:lpstr>
      <vt:lpstr>Equality Operators</vt:lpstr>
      <vt:lpstr>The IF Statement</vt:lpstr>
      <vt:lpstr>The If Statement</vt:lpstr>
      <vt:lpstr>PowerPoint Presentation</vt:lpstr>
      <vt:lpstr>Algorithm</vt:lpstr>
      <vt:lpstr>The IF statement</vt:lpstr>
      <vt:lpstr>PowerPoint Presentation</vt:lpstr>
      <vt:lpstr>What is happening?</vt:lpstr>
      <vt:lpstr>If else (ELIF)</vt:lpstr>
      <vt:lpstr>The ELIF statement</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 Coding</dc:title>
  <dc:creator>Jim Finn</dc:creator>
  <cp:lastModifiedBy>Jim Finn (Adamstown CC)</cp:lastModifiedBy>
  <cp:revision>1</cp:revision>
  <dcterms:created xsi:type="dcterms:W3CDTF">2023-05-05T08:23:56Z</dcterms:created>
  <dcterms:modified xsi:type="dcterms:W3CDTF">2023-09-27T06:40:52Z</dcterms:modified>
</cp:coreProperties>
</file>